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67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073-0346-4EAD-B866-FD5FD221022F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DFC6-0AF4-4732-8DC3-1D0E3DAC14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04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073-0346-4EAD-B866-FD5FD221022F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DFC6-0AF4-4732-8DC3-1D0E3DAC14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392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073-0346-4EAD-B866-FD5FD221022F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DFC6-0AF4-4732-8DC3-1D0E3DAC14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264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073-0346-4EAD-B866-FD5FD221022F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DFC6-0AF4-4732-8DC3-1D0E3DAC14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717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073-0346-4EAD-B866-FD5FD221022F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DFC6-0AF4-4732-8DC3-1D0E3DAC14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091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073-0346-4EAD-B866-FD5FD221022F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DFC6-0AF4-4732-8DC3-1D0E3DAC14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60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073-0346-4EAD-B866-FD5FD221022F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DFC6-0AF4-4732-8DC3-1D0E3DAC14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52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073-0346-4EAD-B866-FD5FD221022F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DFC6-0AF4-4732-8DC3-1D0E3DAC14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31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073-0346-4EAD-B866-FD5FD221022F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DFC6-0AF4-4732-8DC3-1D0E3DAC14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469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073-0346-4EAD-B866-FD5FD221022F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DFC6-0AF4-4732-8DC3-1D0E3DAC14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473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073-0346-4EAD-B866-FD5FD221022F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DFC6-0AF4-4732-8DC3-1D0E3DAC14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0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3E073-0346-4EAD-B866-FD5FD221022F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8DFC6-0AF4-4732-8DC3-1D0E3DAC14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37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volna.org/wp-content/uploads/2016/10/Fo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6597" y="263472"/>
            <a:ext cx="858213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видеть чудо в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обычных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предметах отличает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других людей. Формируется творческое начало в раннем детстве, когда малыш пытливо изучает окружающий мир. Научные эксперименты, в том числе опыты с водой, — легкий способ заинтересовать ребенка естественными науками и отличный вид семейного досуга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— это идеальное вещество для знакомства с физическими свойствами предметов. 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Сложность проводимых опытов зависит от возраста ребенка и уровня его знаний. Начинать эксперименты с водой для детей лучше с простейших манипуляций, в старшей группе ДОУ или дома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группе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«НЕПОСЕДЫ»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прошло увлекательное экспериментирование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«ВОДА, КАКАЯ ОНА?»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76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volna.org/wp-content/uploads/2016/10/Fo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7857" y="249828"/>
            <a:ext cx="4864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ВОДА ЛЬЁТСЯ?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 ФОРМУ ИМЕЕТ ВОДА?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6063" y="1555423"/>
            <a:ext cx="6103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Потому что она жидкая. Если бы вода не была жидкой, то не смогла бы течь в реках и ручейках, не текла бы из крана.</a:t>
            </a:r>
          </a:p>
          <a:p>
            <a:pPr algn="ctr"/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всегда принимает форму сосуда, в который ее налили.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52702" y="2023930"/>
            <a:ext cx="5352823" cy="361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864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volna.org/wp-content/uploads/2016/10/Fo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55117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ТОНЕТ?  НЕ ТОНЕТ?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6564" y="1363417"/>
            <a:ext cx="5310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Легкие предметы не могут утонуть в воде.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Тонут тяжёлые предметы.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эксперимент помог нам понять, что условия плавания тел зависит от его форты и размеров.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3181" y="1994780"/>
            <a:ext cx="5309357" cy="355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9012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volna.org/wp-content/uploads/2016/10/Fo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98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10988" y="350306"/>
            <a:ext cx="4644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ЧИСТОЙ ВОДЫ НЕТ ЗАПАХА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1108" y="2182378"/>
            <a:ext cx="4600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Предложить детям понюхать чистую воду, пока не убедятся, что запаха нет.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Добавить в воду сок лимона, соль для ванны и дать понюхать детям.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6089" y="1926598"/>
            <a:ext cx="5173318" cy="431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987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volna.org/wp-content/uploads/2016/10/Fo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29989" y="491707"/>
            <a:ext cx="2404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ПЕНА В СТАКАНЕ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6906" y="1574898"/>
            <a:ext cx="5541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 стакан с мыльным раствором подуть через трубочку.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 в результате над поверхностью воды образуется пышная пена, появление которой объясняется наличием особых молекул в составе мыла.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7391" y="1932384"/>
            <a:ext cx="5215307" cy="375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27324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volna.org/wp-content/uploads/2016/10/Fo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37040" y="435146"/>
            <a:ext cx="2858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МЕНЯЕТ ЦВЕТ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72838" y="1969521"/>
            <a:ext cx="56589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Предложить детям три стакана с чистой водой.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разные стаканы опустить кисточку с краской нескольких цветов.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приобрела цвет краски, который был на кисточке.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66407" y="1759001"/>
            <a:ext cx="5457074" cy="39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16987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volna.org/wp-content/uploads/2016/10/Fo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1657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288</Words>
  <Application>Microsoft Office PowerPoint</Application>
  <PresentationFormat>Произвольный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1</cp:lastModifiedBy>
  <cp:revision>19</cp:revision>
  <cp:lastPrinted>2021-11-09T06:44:45Z</cp:lastPrinted>
  <dcterms:created xsi:type="dcterms:W3CDTF">2021-10-17T04:53:19Z</dcterms:created>
  <dcterms:modified xsi:type="dcterms:W3CDTF">2021-11-09T14:06:09Z</dcterms:modified>
</cp:coreProperties>
</file>