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71538" y="1428736"/>
            <a:ext cx="7072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</a:rPr>
              <a:t>Буква Р — </a:t>
            </a:r>
            <a:r>
              <a:rPr lang="ru-RU" sz="2400" b="1" dirty="0" err="1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</a:rPr>
              <a:t>Рычательная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</a:rPr>
              <a:t>,</a:t>
            </a:r>
            <a:b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</a:rPr>
            </a:br>
            <a:r>
              <a:rPr lang="ru-RU" sz="2400" b="1" dirty="0" err="1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</a:rPr>
              <a:t>ПРосто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</a:rPr>
              <a:t> замечательная.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</a:rPr>
              <a:t>Информационно-практико-ориентированный</a:t>
            </a:r>
            <a:r>
              <a:rPr lang="ru-RU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</a:rPr>
              <a:t>, групповой</a:t>
            </a:r>
            <a:r>
              <a:rPr lang="en-US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</a:rPr>
              <a:t>проект в логопедической группе «Ладушки», проводился с целью  закреплять у детей с ТНР ОНР  умения и навыки правильного произношения звуков  [Р], [</a:t>
            </a:r>
            <a:r>
              <a:rPr lang="ru-RU" b="1" dirty="0" err="1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</a:rPr>
              <a:t>Рь</a:t>
            </a:r>
            <a:r>
              <a:rPr lang="ru-RU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</a:rPr>
              <a:t>] в различных коммуникативных ситуациях</a:t>
            </a:r>
          </a:p>
        </p:txBody>
      </p:sp>
      <p:pic>
        <p:nvPicPr>
          <p:cNvPr id="4" name="Рисунок 3" descr="C:\Documents and Settings\Admin\Рабочий стол\фото проекты\язычок рычит\IMG-1805e59153941f7cdb5218b2e52fbd26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429000"/>
            <a:ext cx="3643338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28794" y="1357298"/>
            <a:ext cx="52149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Pa-pa-pa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вот высокая гора.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Op-op-op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у меня топор.          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Урка-урка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кошка Мурка</a:t>
            </a:r>
            <a:r>
              <a:rPr lang="en-US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Ирка-ирка</a:t>
            </a:r>
            <a:r>
              <a:rPr lang="ru-RU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 меня дырка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Артикуляционная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 гимнастика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4" name="Рисунок 3" descr="C:\Documents and Settings\Admin\Рабочий стол\фото проекты\язычок рычит\IMG-aa5770ce9b53953d74109e1435d54261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428868"/>
            <a:ext cx="335758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Documents and Settings\Admin\Рабочий стол\фото проекты\язычок рычит\IMG-f1f4e9efc99188a4a0403740b3571254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143248"/>
            <a:ext cx="400052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57356" y="1428736"/>
            <a:ext cx="4961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Как запомнить букву Р?   Каждый может, например,</a:t>
            </a:r>
          </a:p>
          <a:p>
            <a:r>
              <a:rPr lang="ru-RU" b="1" dirty="0" smtClean="0">
                <a:latin typeface="Monotype Corsiva" pitchFamily="66" charset="0"/>
              </a:rPr>
              <a:t>Руку на бочок поставить  И друг другу Р представить.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5" name="Рисунок 4" descr="C:\Documents and Settings\Admin\Рабочий стол\фото проекты\язычок рычит\20220207_101552.jpg"/>
          <p:cNvPicPr/>
          <p:nvPr/>
        </p:nvPicPr>
        <p:blipFill>
          <a:blip r:embed="rId3" cstate="print"/>
          <a:srcRect r="8112"/>
          <a:stretch>
            <a:fillRect/>
          </a:stretch>
        </p:blipFill>
        <p:spPr bwMode="auto">
          <a:xfrm>
            <a:off x="571472" y="2214554"/>
            <a:ext cx="2786082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Documents and Settings\Admin\Рабочий стол\фото проекты\язычок рычит\20220207_102008.jpg"/>
          <p:cNvPicPr/>
          <p:nvPr/>
        </p:nvPicPr>
        <p:blipFill>
          <a:blip r:embed="rId4" cstate="print"/>
          <a:srcRect r="7190"/>
          <a:stretch>
            <a:fillRect/>
          </a:stretch>
        </p:blipFill>
        <p:spPr bwMode="auto">
          <a:xfrm>
            <a:off x="4071934" y="2214554"/>
            <a:ext cx="2786082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Documents and Settings\Admin\Рабочий стол\фото проекты\язычок рычит\20220207_102855.jpg"/>
          <p:cNvPicPr/>
          <p:nvPr/>
        </p:nvPicPr>
        <p:blipFill>
          <a:blip r:embed="rId5" cstate="print"/>
          <a:srcRect r="5101"/>
          <a:stretch>
            <a:fillRect/>
          </a:stretch>
        </p:blipFill>
        <p:spPr bwMode="auto">
          <a:xfrm>
            <a:off x="2571736" y="4286256"/>
            <a:ext cx="328614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7224" y="1357298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Учитель-логопед ежедневно занимается постановкой и автоматизацией звуков,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но дополнительные занятия никогда не будут лишними, особенно если это касается такого сложного, для произношения, звука Р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Рисунок 3" descr="C:\Documents and Settings\Admin\Рабочий стол\фото проекты\язычок рычит\IMG-f1f4e9efc99188a4a0403740b3571254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357430"/>
            <a:ext cx="2781300" cy="2014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Documents and Settings\Admin\Рабочий стол\фото проекты\язычок рычит\IMG-d5a7d324a0819150e8c61068fb614d10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357430"/>
            <a:ext cx="2786082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Documents and Settings\Admin\Рабочий стол\фото проекты\язычок рычит\20220209_0855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500570"/>
            <a:ext cx="3295650" cy="1853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Documents and Settings\Admin\Рабочий стол\фото проекты\язычок рычит\20220203_0818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500570"/>
            <a:ext cx="3019419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71736" y="5857892"/>
            <a:ext cx="3507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Творческая мастерская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4" name="Рисунок 3" descr="C:\Documents and Settings\Admin\Рабочий стол\фото проекты\язычок рычит\IMG-6d06008dfcbcfbc14a411e5e703a19b6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428736"/>
            <a:ext cx="307499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Admin\Рабочий стол\фото проекты\язычок рычит\IMG-6b36807c0647e04f6af0f5edff83f31e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71480"/>
            <a:ext cx="2278852" cy="2967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Admin\Рабочий стол\фото проекты\язычок рычит\IMG-f61ccb6cf5b33c1670af3124f72b2b77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500042"/>
            <a:ext cx="2218140" cy="28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Admin\Рабочий стол\фото проекты\язычок рычит\20220209_09344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3714752"/>
            <a:ext cx="3598334" cy="2024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C:\Documents and Settings\Admin\Рабочий стол\фото проекты\язычок рычит\20220209_093354.jpg"/>
          <p:cNvPicPr/>
          <p:nvPr/>
        </p:nvPicPr>
        <p:blipFill>
          <a:blip r:embed="rId3" cstate="print"/>
          <a:srcRect r="10228"/>
          <a:stretch>
            <a:fillRect/>
          </a:stretch>
        </p:blipFill>
        <p:spPr bwMode="auto">
          <a:xfrm>
            <a:off x="1714480" y="3071810"/>
            <a:ext cx="4500594" cy="2783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285852" y="1357298"/>
            <a:ext cx="63129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Перед нами буква </a:t>
            </a:r>
            <a:r>
              <a:rPr lang="ru-RU" sz="2400" b="1" dirty="0" err="1" smtClean="0">
                <a:latin typeface="Monotype Corsiva" pitchFamily="66" charset="0"/>
              </a:rPr>
              <a:t>эР</a:t>
            </a:r>
            <a:r>
              <a:rPr lang="ru-RU" sz="2400" b="1" dirty="0" smtClean="0">
                <a:latin typeface="Monotype Corsiva" pitchFamily="66" charset="0"/>
              </a:rPr>
              <a:t>, </a:t>
            </a:r>
            <a:r>
              <a:rPr lang="ru-RU" sz="2400" b="1" dirty="0" err="1" smtClean="0">
                <a:latin typeface="Monotype Corsiva" pitchFamily="66" charset="0"/>
              </a:rPr>
              <a:t>буква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эР</a:t>
            </a:r>
            <a:r>
              <a:rPr lang="ru-RU" sz="2400" b="1" dirty="0" smtClean="0">
                <a:latin typeface="Monotype Corsiva" pitchFamily="66" charset="0"/>
              </a:rPr>
              <a:t> для всех пример,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Пишется черта и круг, ты ее запомни друг.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Дети букву </a:t>
            </a:r>
            <a:r>
              <a:rPr lang="ru-RU" sz="2400" b="1" dirty="0" err="1" smtClean="0">
                <a:latin typeface="Monotype Corsiva" pitchFamily="66" charset="0"/>
              </a:rPr>
              <a:t>эР</a:t>
            </a:r>
            <a:r>
              <a:rPr lang="ru-RU" sz="2400" b="1" dirty="0" smtClean="0">
                <a:latin typeface="Monotype Corsiva" pitchFamily="66" charset="0"/>
              </a:rPr>
              <a:t> спросили: «Как тебя </a:t>
            </a:r>
            <a:r>
              <a:rPr lang="ru-RU" sz="2400" b="1" dirty="0" err="1" smtClean="0">
                <a:latin typeface="Monotype Corsiva" pitchFamily="66" charset="0"/>
              </a:rPr>
              <a:t>пРоизносить</a:t>
            </a:r>
            <a:r>
              <a:rPr lang="ru-RU" sz="2400" b="1" dirty="0" smtClean="0">
                <a:latin typeface="Monotype Corsiva" pitchFamily="66" charset="0"/>
              </a:rPr>
              <a:t>?»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Мы </a:t>
            </a:r>
            <a:r>
              <a:rPr lang="ru-RU" sz="2400" b="1" dirty="0" err="1" smtClean="0">
                <a:latin typeface="Monotype Corsiva" pitchFamily="66" charset="0"/>
              </a:rPr>
              <a:t>стаРались</a:t>
            </a:r>
            <a:r>
              <a:rPr lang="ru-RU" sz="2400" b="1" dirty="0" smtClean="0">
                <a:latin typeface="Monotype Corsiva" pitchFamily="66" charset="0"/>
              </a:rPr>
              <a:t>, </a:t>
            </a:r>
            <a:r>
              <a:rPr lang="ru-RU" sz="2400" b="1" dirty="0" err="1" smtClean="0">
                <a:latin typeface="Monotype Corsiva" pitchFamily="66" charset="0"/>
              </a:rPr>
              <a:t>мы</a:t>
            </a:r>
            <a:r>
              <a:rPr lang="ru-RU" sz="2400" b="1" dirty="0" smtClean="0">
                <a:latin typeface="Monotype Corsiva" pitchFamily="66" charset="0"/>
              </a:rPr>
              <a:t> учили, и смогли </a:t>
            </a:r>
            <a:r>
              <a:rPr lang="ru-RU" sz="2400" b="1" dirty="0" err="1" smtClean="0">
                <a:latin typeface="Monotype Corsiva" pitchFamily="66" charset="0"/>
              </a:rPr>
              <a:t>пРоговоРить</a:t>
            </a:r>
            <a:r>
              <a:rPr lang="ru-RU" sz="2400" b="1" dirty="0" smtClean="0">
                <a:latin typeface="Monotype Corsiva" pitchFamily="66" charset="0"/>
              </a:rPr>
              <a:t>…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1285860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Логопедическая сказка «Как лиса крапиву в огороде вывела»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4" name="Рисунок 3" descr="C:\Documents and Settings\Admin\Рабочий стол\фото проекты\язычок рычит\20220210_1645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857364"/>
            <a:ext cx="3429024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Documents and Settings\Admin\Рабочий стол\фото проекты\язычок рычит\20220210_1646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857364"/>
            <a:ext cx="2857520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Documents and Settings\Admin\Рабочий стол\фото проекты\язычок рычит\20220210_1645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143380"/>
            <a:ext cx="3429024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</TotalTime>
  <Words>126</Words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13</cp:revision>
  <dcterms:modified xsi:type="dcterms:W3CDTF">2022-02-11T00:24:58Z</dcterms:modified>
</cp:coreProperties>
</file>