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9" r:id="rId4"/>
    <p:sldId id="260" r:id="rId5"/>
    <p:sldId id="262" r:id="rId6"/>
    <p:sldId id="264" r:id="rId7"/>
    <p:sldId id="285" r:id="rId8"/>
    <p:sldId id="269" r:id="rId9"/>
    <p:sldId id="270" r:id="rId10"/>
    <p:sldId id="289" r:id="rId11"/>
    <p:sldId id="290" r:id="rId12"/>
    <p:sldId id="291" r:id="rId13"/>
    <p:sldId id="292" r:id="rId14"/>
    <p:sldId id="293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 varScale="1">
        <p:scale>
          <a:sx n="46" d="100"/>
          <a:sy n="46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6DDA-24F3-4EC6-B84C-6CFB22D3D1F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914-0FAE-4AEF-8422-272AB3AB7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8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7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4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3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7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8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3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6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7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9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9582" y="1556792"/>
            <a:ext cx="2286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348880"/>
            <a:ext cx="7215238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cs typeface="Times New Roman" panose="02020603050405020304" pitchFamily="18" charset="0"/>
              </a:rPr>
              <a:t>Нескучная</a:t>
            </a:r>
          </a:p>
          <a:p>
            <a:pPr lvl="0" algn="ctr">
              <a:lnSpc>
                <a:spcPct val="150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cs typeface="Times New Roman" panose="02020603050405020304" pitchFamily="18" charset="0"/>
              </a:rPr>
              <a:t>МАТЕМАТИКА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09251"/>
            <a:ext cx="1748142" cy="2036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1071546"/>
            <a:ext cx="1681539" cy="14035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29256" y="5286388"/>
            <a:ext cx="3130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Сигаева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Фомкина А.И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0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08" y="428604"/>
            <a:ext cx="4417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 «ПОЗНАВАТЕЛЬНОЕ РАЗВИТИЕ»</a:t>
            </a:r>
          </a:p>
        </p:txBody>
      </p:sp>
      <p:pic>
        <p:nvPicPr>
          <p:cNvPr id="8" name="Рисунок 7" descr="C:\Documents and Settings\Admin\Рабочий стол\фото\фото математика проект\IMG-69551a4987b40744a6c4d3e4ebdfc73b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2857503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Admin\Рабочий стол\фото\фото математика проект\20220404_1026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71942"/>
            <a:ext cx="4572032" cy="213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Documents and Settings\Admin\Рабочий стол\фото\фото математика проект\20220408_0956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000108"/>
            <a:ext cx="469035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50004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«СОЦИАЛЬНО КОММУНИКАТИВНОЕ РАЗВИТИЕ»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Documents and Settings\Admin\Рабочий стол\фото\фото математика проект\20220408_105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428628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Admin\Рабочий стол\фото\фото математика проект\20220408_1221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00108"/>
            <a:ext cx="2571768" cy="253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Documents and Settings\Admin\Рабочий стол\фото\фото математика проект\20220408_1100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857628"/>
            <a:ext cx="250033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Рабочий стол\фото\фото математика проект\20220408_1212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371477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Admin\Рабочий стол\фото\фото математика проект\20220408_121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364333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5" y="500042"/>
            <a:ext cx="1909309" cy="1785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4500570"/>
            <a:ext cx="1942506" cy="1862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50004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«ХУДОЖЕСТВЕННО-ЭСТЕТИЧЕСВКОЕ РАЗВИТИЕ»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Documents and Settings\Admin\Рабочий стол\фото\фото математика проект\20220408_110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50046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Admin\Local Settings\Temporary Internet Files\Content.Word\20220414_120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322738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Admin\Local Settings\Temporary Internet Files\Content.Word\20220414_1059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857232"/>
            <a:ext cx="3430059" cy="2397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57148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ЦАРСТВО МАТЕМАТИКИ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142984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серой цапли на урок прилетели 5 сорок, а из них лишь 3 сороки приготовили уроки. Сколько лодырей сорок не приготовили урок?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214422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Вяжет бабушка-лисица 2 внучатам рукавицы, подарю вам скоро внуки рукавичек по 2 штуки, берегите не теряйте, сколько всех пересчитайте?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Admin\Рабочий стол\проекты\математический проект\20220415_162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407196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4572008"/>
            <a:ext cx="1732148" cy="1732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21455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620" y="1196752"/>
            <a:ext cx="7488832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Тип 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проекта: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информационно - познавательный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Участники 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проекта: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дети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подготовительной группы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семьи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воспитанников,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воспитатели группы.</a:t>
            </a:r>
            <a:endParaRPr lang="ru-RU" sz="16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Срок реализации проекта: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краткосрочный 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(2 недели)</a:t>
            </a:r>
            <a:endParaRPr lang="ru-RU" sz="16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Формы 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работы: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игровая, познавательная, продуктивная, работа с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родителями.</a:t>
            </a:r>
            <a:endParaRPr lang="ru-RU" sz="16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1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429000"/>
            <a:ext cx="5214974" cy="288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44207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4786322"/>
            <a:ext cx="1732148" cy="1732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3608" y="1339027"/>
            <a:ext cx="7488832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688" y="428604"/>
            <a:ext cx="64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857232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И родители, и педагоги знают, что формирование элементарных математических представлений обладает уникальными возможностями для развития детей, а также – это мощный фактор развития ребенка, который формирует жизненно важные личностные качества воспитанников – внимание и память, мышление и речь, аккуратность и трудолюбие, алгоритмические навыки и творческие способности. Но, для выработки определенных элементарных математических умений и навыков необходимо развивать логическое мышление дошкольников. В школе им понадобятся умения сравнивать, анализировать, обобщать. Поэтому необходимо научить ребенка решать проблемные ситуации, делать определенные выводы, приходить к логическому заключению</a:t>
            </a:r>
          </a:p>
          <a:p>
            <a:r>
              <a:rPr lang="ru-RU" sz="1600" dirty="0" smtClean="0"/>
              <a:t>Для формирования логического мышления у дошкольников лучше всего использовать  игру. Пусть дети думают, что они только играют. Но незаметно для себя в процессе игры они вычисляют, сравнивают предметы, занимаются конструированием, решают логические задачи и т. д. Это им интересно, потому что они любят играть.</a:t>
            </a:r>
          </a:p>
          <a:p>
            <a:r>
              <a:rPr lang="ru-RU" sz="1600" dirty="0" smtClean="0"/>
              <a:t>     Роль воспитателя в этом процессе – поддерживать интересы детей. Обучая детей в игре, нужно стремиться к тому, чтобы радость от игровой деятельности постепенно перешла в радость учения. Учение должно быть радостным. Знания нужны не ради знаний, а как важная составляющая личности, включающая умственное, нравственное, </a:t>
            </a:r>
          </a:p>
          <a:p>
            <a:r>
              <a:rPr lang="ru-RU" sz="1600" dirty="0" smtClean="0"/>
              <a:t>эмоциональное и физическое воспитание и развитие.</a:t>
            </a:r>
          </a:p>
          <a:p>
            <a:r>
              <a:rPr lang="ru-RU" sz="1600" dirty="0" smtClean="0"/>
              <a:t>Таким образом, актуальность данного вопроса и натолкнула на </a:t>
            </a:r>
          </a:p>
          <a:p>
            <a:r>
              <a:rPr lang="ru-RU" sz="1600" dirty="0" smtClean="0"/>
              <a:t>мысль создать проект «Нескучная математика».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242346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714356"/>
            <a:ext cx="1464835" cy="1447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71435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just"/>
            <a:r>
              <a:rPr lang="ru-RU" sz="1600" b="1" dirty="0" smtClean="0"/>
              <a:t>создание условий для формирования у детей элементарных </a:t>
            </a:r>
          </a:p>
          <a:p>
            <a:pPr algn="just"/>
            <a:r>
              <a:rPr lang="ru-RU" sz="1600" b="1" dirty="0" smtClean="0"/>
              <a:t>математических способностей через игровую деятельность.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109" y="192880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85786" y="2428868"/>
            <a:ext cx="78581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i="1" dirty="0" smtClean="0"/>
              <a:t>Образовательные:</a:t>
            </a:r>
            <a:endParaRPr lang="ru-RU" sz="1600" b="1" dirty="0" smtClean="0"/>
          </a:p>
          <a:p>
            <a:pPr lvl="0"/>
            <a:r>
              <a:rPr lang="ru-RU" sz="1600" b="1" dirty="0" smtClean="0"/>
              <a:t>продолжать учить самостоятельно, составлять и решать задачки на сложение и вычитание в пределах 10;</a:t>
            </a:r>
          </a:p>
          <a:p>
            <a:pPr lvl="0"/>
            <a:r>
              <a:rPr lang="ru-RU" sz="1600" b="1" dirty="0" smtClean="0"/>
              <a:t>закреплять умение считать в прямом и обратном порядке в пределах 20;</a:t>
            </a:r>
          </a:p>
          <a:p>
            <a:pPr lvl="0"/>
            <a:r>
              <a:rPr lang="ru-RU" sz="1600" b="1" dirty="0" smtClean="0"/>
              <a:t>закреплять представления об объемных и плоских геометрических фигурах;</a:t>
            </a:r>
          </a:p>
          <a:p>
            <a:pPr lvl="0"/>
            <a:r>
              <a:rPr lang="ru-RU" sz="1600" b="1" dirty="0" smtClean="0"/>
              <a:t>активизировать и обогатить словарь детей существительными, прилагательными и глаголами по заданной теме.</a:t>
            </a:r>
          </a:p>
          <a:p>
            <a:r>
              <a:rPr lang="ru-RU" sz="1600" b="1" i="1" dirty="0" smtClean="0"/>
              <a:t> </a:t>
            </a:r>
            <a:endParaRPr lang="ru-RU" sz="1600" b="1" dirty="0" smtClean="0"/>
          </a:p>
          <a:p>
            <a:r>
              <a:rPr lang="ru-RU" sz="1600" b="1" i="1" dirty="0" smtClean="0"/>
              <a:t>Воспитательные:</a:t>
            </a:r>
            <a:endParaRPr lang="ru-RU" sz="1600" b="1" dirty="0" smtClean="0"/>
          </a:p>
          <a:p>
            <a:pPr lvl="0"/>
            <a:r>
              <a:rPr lang="ru-RU" sz="1600" b="1" dirty="0" smtClean="0"/>
              <a:t>формировать навыки самостоятельной работы;</a:t>
            </a:r>
          </a:p>
          <a:p>
            <a:pPr lvl="0"/>
            <a:r>
              <a:rPr lang="ru-RU" sz="1600" b="1" dirty="0" smtClean="0"/>
              <a:t>воспитывать положительную мотивацию и интерес к получению знаний;</a:t>
            </a:r>
          </a:p>
          <a:p>
            <a:r>
              <a:rPr lang="ru-RU" sz="1600" b="1" i="1" dirty="0" smtClean="0"/>
              <a:t>Развивающие:</a:t>
            </a:r>
            <a:endParaRPr lang="ru-RU" sz="1600" b="1" dirty="0" smtClean="0"/>
          </a:p>
          <a:p>
            <a:pPr lvl="0"/>
            <a:r>
              <a:rPr lang="ru-RU" sz="1600" b="1" dirty="0" smtClean="0"/>
              <a:t>Развивать у детей внимание, память, логическое мышление.</a:t>
            </a:r>
          </a:p>
          <a:p>
            <a:pPr lvl="0"/>
            <a:r>
              <a:rPr lang="ru-RU" sz="1600" b="1" dirty="0" smtClean="0"/>
              <a:t>Развивать умение создавать сложные по форме предметы из отдельных частей.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723763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4786322"/>
            <a:ext cx="1451075" cy="1357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424" y="65756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РЕАЛИЗАЦИИ  ПРОЕКТА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21442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 этап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– подготовительный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этап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основной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 этап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заключительный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71811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создание необходимых условий для реализации проекта, перспективное планирование проекта, разработка и накопление методических материалов.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подбор литературы, наглядных и дидактических материалов: настольно-дидактические игры, иллюстрации, презентации и видеоматериалы по теме проекта.</a:t>
            </a:r>
          </a:p>
          <a:p>
            <a:pPr marL="355600" lvl="0" indent="-3556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подготовка  материалов  для совместной творческой деятельности с детьми. </a:t>
            </a:r>
            <a:r>
              <a:rPr lang="ru-RU" altLang="ru-RU" sz="1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	</a:t>
            </a:r>
            <a:endParaRPr lang="ru-RU" altLang="ru-RU" sz="1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428868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857760"/>
            <a:ext cx="2016223" cy="1341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8093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1728192" cy="1656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4734" y="76470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 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868" y="714357"/>
            <a:ext cx="78625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воспитательно-образовательный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 эффективных методов и приёмов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формированию элементарных математических  знаний дошкольников.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dirty="0">
              <a:solidFill>
                <a:srgbClr val="FF00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928803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развитие»: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643182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НОД на тему: «Математика в рассказах»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на тему «Зачем нужна математика?», «Математика вокруг нас», «Как люди в древности считали»Закрепление элементарных математических навыков в повседневной жизни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786190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500570"/>
            <a:ext cx="77153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стихотворений «Десятка», «Веселый магазин».</a:t>
            </a:r>
          </a:p>
          <a:p>
            <a:pPr marL="1257300" lvl="2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сказок, рассказов: ч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тение рассказа «Все началось с пятерни»; чтение сказки «О цифрах»; Чтение сказки «Единица-озорница»;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рассказа «Откуда появилась неделька;</a:t>
            </a:r>
          </a:p>
          <a:p>
            <a:pPr marL="1714500" lvl="3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сказок на темы: «Путешествие цифр», составление рассказов по рисункам.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093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5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коммуникативное развитие»: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Дидактические игры: «Что раньше, что потом», «Где мое место?» , «Продолжи счет»,        «Что поменялось», «Тише едешь, дальше будешь», «Сколько всего?», «Игры со счетными палочками» и другие.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Сюжетно – ролевые игры: «Магазин-супермаркет», «Школа».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«Детский сад»,  «Кафе»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Просмотр мультфильмов  «Козленок, который умел считать до десяти», «Дональд в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Матемагии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071810"/>
            <a:ext cx="6357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развитие»: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85762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Подвижные игры на ориентацию в пространстве,  на повторение прямого и обратного счета.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500570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214950"/>
            <a:ext cx="5929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 с детьми 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оригами «Математическое мороженое»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творческая мастерская «Мы юные математики»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9918" y="764703"/>
            <a:ext cx="65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288" y="135729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информационного и наглядного материалов 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формированию элементарных математических представлений через сказку.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на тему «Развитие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математических способностей у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дошкольников»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 на темы: «Занимательная математика», «Как привить ребенку любовь к точным наукам».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математического проекта «нескучная математика»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ev_simple1_20120624_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071942"/>
            <a:ext cx="4603756" cy="222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38093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85860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проекта и его продуктов.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 проекта через проведение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 «Путешествие в царство математики»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208" y="171448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ПРОЕКТНОЙ ДЕЯТЕЛЬНОСТИ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500042"/>
            <a:ext cx="1491540" cy="173756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2000240"/>
            <a:ext cx="807249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родителей появился интерес к развитию у детей математических способностей;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 детей повысился интерес к элементарной математической деятельности;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 детей появилась потребность занимать свое свободное время не только развлекательными, но и требующими умственного напряжения, интеллектуального усилия играми;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 детей отмечается стремление к проявлению самостоятельности, развитие познавательных мотивов, что обеспечивает элементы самоорганизации в игровой и других видах деятельности;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дети самостоятельно могут выбрать себе игру, занятие по интересам,     целенаправленно действовать с материалом, объединятся в игре со сверстниками.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проделанная в ходе проекта работа, дала положительный результат не только в познавательном, речевом, но и в социальном развитии детей.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093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778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Admin</cp:lastModifiedBy>
  <cp:revision>80</cp:revision>
  <dcterms:created xsi:type="dcterms:W3CDTF">2015-08-19T01:25:17Z</dcterms:created>
  <dcterms:modified xsi:type="dcterms:W3CDTF">2022-04-15T09:30:30Z</dcterms:modified>
</cp:coreProperties>
</file>