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57" r:id="rId7"/>
    <p:sldId id="259" r:id="rId8"/>
    <p:sldId id="260" r:id="rId9"/>
    <p:sldId id="275" r:id="rId10"/>
    <p:sldId id="276" r:id="rId11"/>
    <p:sldId id="262" r:id="rId12"/>
    <p:sldId id="270" r:id="rId13"/>
    <p:sldId id="269" r:id="rId14"/>
    <p:sldId id="263" r:id="rId15"/>
    <p:sldId id="271" r:id="rId16"/>
    <p:sldId id="268" r:id="rId17"/>
    <p:sldId id="261" r:id="rId18"/>
    <p:sldId id="272" r:id="rId19"/>
    <p:sldId id="278" r:id="rId20"/>
    <p:sldId id="264" r:id="rId21"/>
    <p:sldId id="273" r:id="rId22"/>
    <p:sldId id="274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Традиции и обычаи казахского народа</a:t>
            </a:r>
            <a:br>
              <a:rPr lang="ru-RU" sz="4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Подготовила: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Терехина О.В.</a:t>
            </a:r>
            <a:endParaRPr lang="ru-RU" sz="2800" dirty="0"/>
          </a:p>
        </p:txBody>
      </p:sp>
      <p:pic>
        <p:nvPicPr>
          <p:cNvPr id="23554" name="Picture 2" descr="https://el.kz/upload/iblock/6bf/6bff99741d86b4d2f5405c7d68b83d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62634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Сложным видом спортивных состязаний был </a:t>
            </a:r>
            <a:r>
              <a:rPr lang="ru-RU" sz="2000" b="1" dirty="0" smtClean="0"/>
              <a:t>«алтын табак» </a:t>
            </a:r>
            <a:r>
              <a:rPr lang="ru-RU" sz="2000" dirty="0" smtClean="0"/>
              <a:t>(стрельба в золотой диск). Меткие стрелки (</a:t>
            </a:r>
            <a:r>
              <a:rPr lang="ru-RU" sz="2000" dirty="0" err="1" smtClean="0"/>
              <a:t>мерген</a:t>
            </a:r>
            <a:r>
              <a:rPr lang="ru-RU" sz="2000" dirty="0" smtClean="0"/>
              <a:t>) получали ценные награды. Позднее наряду с алтын табак получила распространение стрельба в «серебряный диск» (</a:t>
            </a:r>
            <a:r>
              <a:rPr lang="ru-RU" sz="2000" dirty="0" err="1" smtClean="0"/>
              <a:t>жамбы</a:t>
            </a:r>
            <a:r>
              <a:rPr lang="ru-RU" sz="2000" dirty="0" smtClean="0"/>
              <a:t> ату).</a:t>
            </a:r>
            <a:endParaRPr lang="ru-RU" sz="2000" dirty="0"/>
          </a:p>
        </p:txBody>
      </p:sp>
      <p:pic>
        <p:nvPicPr>
          <p:cNvPr id="3" name="Picture 2" descr="http://cdn-st1.rtr-vesti.ru/p/o_130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22070" cy="4786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Той </a:t>
            </a:r>
            <a:r>
              <a:rPr lang="ru-RU" sz="2000" b="1" dirty="0" err="1" smtClean="0"/>
              <a:t>дастархан</a:t>
            </a:r>
            <a:r>
              <a:rPr lang="ru-RU" sz="2000" dirty="0" smtClean="0"/>
              <a:t>. Особая форма торжества, организованного к празднику или во время него. Помимо посиделок за столом, во время той </a:t>
            </a:r>
            <a:r>
              <a:rPr lang="ru-RU" sz="2000" dirty="0" err="1" smtClean="0"/>
              <a:t>дастархан</a:t>
            </a:r>
            <a:r>
              <a:rPr lang="ru-RU" sz="2000" dirty="0" smtClean="0"/>
              <a:t>, проводятся спортивные, музыкальные, песенные состязания (</a:t>
            </a:r>
            <a:r>
              <a:rPr lang="ru-RU" sz="2000" dirty="0" err="1" smtClean="0"/>
              <a:t>айтыс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13314" name="Picture 2" descr="https://oddvk.kz/uploads/images/oldnews/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96411" cy="2772308"/>
          </a:xfrm>
          <a:prstGeom prst="rect">
            <a:avLst/>
          </a:prstGeom>
          <a:noFill/>
        </p:spPr>
      </p:pic>
      <p:pic>
        <p:nvPicPr>
          <p:cNvPr id="3" name="Picture 2" descr="https://gosfund.kz/wp-content/uploads/2018/03/IMG-20180321-WA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322337" cy="2880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Казахские народные песни. </a:t>
            </a:r>
            <a:r>
              <a:rPr lang="ru-RU" sz="2000" dirty="0" smtClean="0"/>
              <a:t>На протяжении веков </a:t>
            </a:r>
            <a:r>
              <a:rPr lang="ru-RU" sz="2000" dirty="0" err="1" smtClean="0"/>
              <a:t>аканы</a:t>
            </a:r>
            <a:r>
              <a:rPr lang="ru-RU" sz="2000" dirty="0" smtClean="0"/>
              <a:t> – самые желанные гости на любое торжество и мероприятие. Народные певцы часто выступают в </a:t>
            </a:r>
            <a:r>
              <a:rPr lang="ru-RU" sz="2000" dirty="0" err="1" smtClean="0"/>
              <a:t>песенно</a:t>
            </a:r>
            <a:r>
              <a:rPr lang="ru-RU" sz="2000" dirty="0" smtClean="0"/>
              <a:t> – поэтическом состязании – </a:t>
            </a:r>
            <a:r>
              <a:rPr lang="ru-RU" sz="2000" dirty="0" err="1" smtClean="0"/>
              <a:t>айтыс</a:t>
            </a:r>
            <a:r>
              <a:rPr lang="ru-RU" sz="2000" dirty="0" smtClean="0"/>
              <a:t>, где каждый должен показать свои таланты. Победителем оказывается тот, кто сумел не только захватить зрителей своей яркой песней, музыкой, но и создать лучшую импровизацию слушателей.</a:t>
            </a:r>
            <a:endParaRPr lang="ru-RU" sz="2000" b="1" dirty="0"/>
          </a:p>
        </p:txBody>
      </p:sp>
      <p:pic>
        <p:nvPicPr>
          <p:cNvPr id="12290" name="Picture 2" descr="https://weproject.media/upload/medialibrary/215/215a4ecd1d91be44eea2905d38ed88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408712" cy="427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               </a:t>
            </a:r>
            <a:r>
              <a:rPr lang="ru-RU" sz="2200" dirty="0" smtClean="0"/>
              <a:t>Начало года соответствовало весеннему равноденствию (кун </a:t>
            </a:r>
            <a:r>
              <a:rPr lang="ru-RU" sz="2200" dirty="0" err="1" smtClean="0"/>
              <a:t>тогыс</a:t>
            </a:r>
            <a:r>
              <a:rPr lang="ru-RU" sz="2200" dirty="0" smtClean="0"/>
              <a:t>) и начиналось с праздника </a:t>
            </a:r>
            <a:r>
              <a:rPr lang="ru-RU" sz="2200" b="1" dirty="0" smtClean="0"/>
              <a:t>"</a:t>
            </a:r>
            <a:r>
              <a:rPr lang="ru-RU" sz="2200" b="1" dirty="0" err="1" smtClean="0"/>
              <a:t>Наурыз</a:t>
            </a:r>
            <a:r>
              <a:rPr lang="ru-RU" sz="2200" dirty="0" smtClean="0"/>
              <a:t>" (21 марта). Персидское слово "</a:t>
            </a:r>
            <a:r>
              <a:rPr lang="ru-RU" sz="2200" dirty="0" err="1" smtClean="0"/>
              <a:t>Наурыз</a:t>
            </a:r>
            <a:r>
              <a:rPr lang="ru-RU" sz="2200" dirty="0" smtClean="0"/>
              <a:t>" - означает "новый день", оно вошло в казахский язык давно. В этот день мужчины группами ходили из аула в аул, женщины занимались приготовлением традиционного "</a:t>
            </a:r>
            <a:r>
              <a:rPr lang="ru-RU" sz="2200" dirty="0" err="1" smtClean="0"/>
              <a:t>наурыз</a:t>
            </a:r>
            <a:r>
              <a:rPr lang="ru-RU" sz="2200" dirty="0" smtClean="0"/>
              <a:t> </a:t>
            </a:r>
            <a:r>
              <a:rPr lang="ru-RU" sz="2200" dirty="0" err="1" smtClean="0"/>
              <a:t>кеже</a:t>
            </a:r>
            <a:r>
              <a:rPr lang="ru-RU" sz="2200" dirty="0" smtClean="0"/>
              <a:t>" (пшеничной похлебки) - символа изобилия и урожая. Старикам в праздники подавали отваренную голову быка, и они произносили традиционные пожелания о росте поголовья скота, изобилии молочных продуктов.        </a:t>
            </a:r>
            <a:r>
              <a:rPr lang="ru-RU" sz="2000" dirty="0" smtClean="0"/>
              <a:t>        </a:t>
            </a:r>
            <a:endParaRPr lang="ru-RU" sz="2000" dirty="0"/>
          </a:p>
        </p:txBody>
      </p:sp>
      <p:pic>
        <p:nvPicPr>
          <p:cNvPr id="9218" name="Picture 2" descr="https://cf2.ppt-online.org/files2/slide/s/suXOHKFDSzjyRJifNn9EGbvkam63MeQpTA8cBqUL5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49029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последние года в нашей области ни один казахский праздник не обходится без сооружения юрт. Наши современники убедились в том, что традиционное казахское жилище - юрта - очень удобное, быстрое в возведении и красивые архитектурное сооружение. Это связано с тем, что образ жизни казахов был обусловлен главным занятием - скотоводством. Летом он кочевали со своими стадами в поиске пастбищ, а с наступлением холодов поселялись в зимовьях. Жилищем казахов в летнее время служила юрта, зимой - не особенно больших размеров «мазанка» с плоской крышей.</a:t>
            </a:r>
            <a:endParaRPr lang="ru-RU" sz="2000" dirty="0"/>
          </a:p>
        </p:txBody>
      </p:sp>
      <p:sp>
        <p:nvSpPr>
          <p:cNvPr id="10242" name="AutoShape 2" descr="https://img.bizorg.su/goods/d48/e33/d48e33d9b41c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img.bizorg.su/goods/d48/e33/d48e33d9b41c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img.bizorg.su/goods/d48/e33/d48e33d9b41c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.bizorg.su/goods/d48/e33/d48e33d9b41c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img.bizorg.su/goods/d48/e33/d48e33d9b41c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cdni.rbth.com/rbthmedia/images/all/2013/1012/31371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08920"/>
            <a:ext cx="3024336" cy="2014208"/>
          </a:xfrm>
          <a:prstGeom prst="rect">
            <a:avLst/>
          </a:prstGeom>
          <a:noFill/>
        </p:spPr>
      </p:pic>
      <p:pic>
        <p:nvPicPr>
          <p:cNvPr id="7" name="Picture 2" descr="https://i.mycdn.me/i?r=AzEPZsRbOZEKgBhR0XGMT1RkmRicA1Og9YfAX09KYEhY0KaKTM5SRkZCeTgDn6uOyic,https://i.mycdn.me/i?r=AzEPZsRbOZEKgBhR0XGMT1RkcqQJhpNtIr5roV0hodRpD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688298" cy="2016224"/>
          </a:xfrm>
          <a:prstGeom prst="rect">
            <a:avLst/>
          </a:prstGeom>
          <a:noFill/>
        </p:spPr>
      </p:pic>
      <p:pic>
        <p:nvPicPr>
          <p:cNvPr id="8" name="Picture 2" descr="https://travelcalendar.ru/wp-content/uploads/blogs/20779e4cf8404b1b6f2fc19711017a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3600400" cy="212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              </a:t>
            </a:r>
            <a:r>
              <a:rPr lang="ru-RU" sz="2200" dirty="0" smtClean="0"/>
              <a:t>Исторически сложилось так, что казахи делятся на три </a:t>
            </a:r>
            <a:r>
              <a:rPr lang="ru-RU" sz="2200" dirty="0" err="1" smtClean="0"/>
              <a:t>жуза</a:t>
            </a:r>
            <a:r>
              <a:rPr lang="ru-RU" sz="2200" dirty="0" smtClean="0"/>
              <a:t> (слово «</a:t>
            </a:r>
            <a:r>
              <a:rPr lang="ru-RU" sz="2200" dirty="0" err="1" smtClean="0"/>
              <a:t>Жуз</a:t>
            </a:r>
            <a:r>
              <a:rPr lang="ru-RU" sz="2200" dirty="0" smtClean="0"/>
              <a:t>» переводится как «сотня»), т.е. в каждом </a:t>
            </a:r>
            <a:r>
              <a:rPr lang="ru-RU" sz="2200" dirty="0" err="1" smtClean="0"/>
              <a:t>жузе</a:t>
            </a:r>
            <a:r>
              <a:rPr lang="ru-RU" sz="2200" dirty="0" smtClean="0"/>
              <a:t> примерно по сотне родов. Роды объединялись в родоплеменные объединения </a:t>
            </a:r>
            <a:r>
              <a:rPr lang="ru-RU" sz="2200" dirty="0" err="1" smtClean="0"/>
              <a:t>тайпа</a:t>
            </a:r>
            <a:r>
              <a:rPr lang="ru-RU" sz="2200" dirty="0" smtClean="0"/>
              <a:t>: </a:t>
            </a:r>
            <a:r>
              <a:rPr lang="ru-RU" sz="2200" dirty="0" err="1" smtClean="0"/>
              <a:t>Улы</a:t>
            </a:r>
            <a:r>
              <a:rPr lang="ru-RU" sz="2200" dirty="0" smtClean="0"/>
              <a:t> </a:t>
            </a:r>
            <a:r>
              <a:rPr lang="ru-RU" sz="2200" dirty="0" err="1" smtClean="0"/>
              <a:t>жуз</a:t>
            </a:r>
            <a:r>
              <a:rPr lang="ru-RU" sz="2200" dirty="0" smtClean="0"/>
              <a:t> (Большой </a:t>
            </a:r>
            <a:r>
              <a:rPr lang="ru-RU" sz="2200" dirty="0" err="1" smtClean="0"/>
              <a:t>жуз</a:t>
            </a:r>
            <a:r>
              <a:rPr lang="ru-RU" sz="2200" dirty="0" smtClean="0"/>
              <a:t>), Орта </a:t>
            </a:r>
            <a:r>
              <a:rPr lang="ru-RU" sz="2200" dirty="0" err="1" smtClean="0"/>
              <a:t>жуз</a:t>
            </a:r>
            <a:r>
              <a:rPr lang="ru-RU" sz="2200" dirty="0" smtClean="0"/>
              <a:t> (Средний </a:t>
            </a:r>
            <a:r>
              <a:rPr lang="ru-RU" sz="2200" dirty="0" err="1" smtClean="0"/>
              <a:t>жуз</a:t>
            </a:r>
            <a:r>
              <a:rPr lang="ru-RU" sz="2200" dirty="0" smtClean="0"/>
              <a:t>), </a:t>
            </a:r>
            <a:r>
              <a:rPr lang="ru-RU" sz="2200" dirty="0" err="1" smtClean="0"/>
              <a:t>Kimi</a:t>
            </a:r>
            <a:r>
              <a:rPr lang="ru-RU" sz="2200" dirty="0" smtClean="0"/>
              <a:t> </a:t>
            </a:r>
            <a:r>
              <a:rPr lang="ru-RU" sz="2200" dirty="0" err="1" smtClean="0"/>
              <a:t>жуз</a:t>
            </a:r>
            <a:r>
              <a:rPr lang="ru-RU" sz="2200" dirty="0" smtClean="0"/>
              <a:t> (Младший </a:t>
            </a:r>
            <a:r>
              <a:rPr lang="ru-RU" sz="2200" dirty="0" err="1" smtClean="0"/>
              <a:t>жуз</a:t>
            </a:r>
            <a:r>
              <a:rPr lang="ru-RU" sz="2200" dirty="0" smtClean="0"/>
              <a:t>). </a:t>
            </a:r>
            <a:endParaRPr lang="ru-RU" sz="2200" dirty="0"/>
          </a:p>
        </p:txBody>
      </p:sp>
      <p:pic>
        <p:nvPicPr>
          <p:cNvPr id="9218" name="Picture 2" descr="https://el.kz/upload/medialibrary/457/45714cc44e1cea45500a466e2bd5c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84762" cy="4639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               У казахов сохранился древний </a:t>
            </a:r>
            <a:r>
              <a:rPr lang="ru-RU" sz="2000" b="1" dirty="0" smtClean="0"/>
              <a:t>обряд очищения огнем </a:t>
            </a:r>
            <a:r>
              <a:rPr lang="ru-RU" sz="2000" dirty="0" smtClean="0"/>
              <a:t>(</a:t>
            </a:r>
            <a:r>
              <a:rPr lang="ru-RU" sz="2000" dirty="0" err="1" smtClean="0"/>
              <a:t>алас-тау</a:t>
            </a:r>
            <a:r>
              <a:rPr lang="ru-RU" sz="2000" dirty="0" smtClean="0"/>
              <a:t>, от древнего слова "</a:t>
            </a:r>
            <a:r>
              <a:rPr lang="ru-RU" sz="2000" dirty="0" err="1" smtClean="0"/>
              <a:t>алас</a:t>
            </a:r>
            <a:r>
              <a:rPr lang="ru-RU" sz="2000" dirty="0" smtClean="0"/>
              <a:t>" - ночной свет, священный огонь). Этот обряд совершался при перекочевке с зимовки на </a:t>
            </a:r>
            <a:r>
              <a:rPr lang="ru-RU" sz="2000" dirty="0" err="1" smtClean="0"/>
              <a:t>жайлау</a:t>
            </a:r>
            <a:r>
              <a:rPr lang="ru-RU" sz="2000" dirty="0" smtClean="0"/>
              <a:t>. С древних времен у казахов сложилось поверье, что на зимних стойбищах люди часто грешат, так как в жилищах водятся "нечистые силы", приносящие вред человеку. А </a:t>
            </a:r>
            <a:r>
              <a:rPr lang="ru-RU" sz="2000" dirty="0" err="1" smtClean="0"/>
              <a:t>жайлау</a:t>
            </a:r>
            <a:r>
              <a:rPr lang="ru-RU" sz="2000" dirty="0" smtClean="0"/>
              <a:t> чист, беспорочен и туда следует явиться очищенным, поэтому у начала кочевой дороги, ведущей на </a:t>
            </a:r>
            <a:r>
              <a:rPr lang="ru-RU" sz="2000" dirty="0" err="1" smtClean="0"/>
              <a:t>жайлау</a:t>
            </a:r>
            <a:r>
              <a:rPr lang="ru-RU" sz="2000" dirty="0" smtClean="0"/>
              <a:t>, разводили два больших костра, между которыми пропускали людей и отары овец. Лошади считались "чистыми животными" и не подлежали очищению.</a:t>
            </a:r>
            <a:endParaRPr lang="ru-RU" sz="2000" dirty="0"/>
          </a:p>
        </p:txBody>
      </p:sp>
      <p:pic>
        <p:nvPicPr>
          <p:cNvPr id="3" name="Picture 2" descr="https://avatars.mds.yandex.net/i?id=7a2985c6d5c2712e15b2736b6e727431-513418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1624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Обряд укладывания младенца в колыбель </a:t>
            </a:r>
            <a:r>
              <a:rPr lang="ru-RU" sz="2200" b="1" dirty="0" err="1" smtClean="0"/>
              <a:t>бесик</a:t>
            </a:r>
            <a:r>
              <a:rPr lang="ru-RU" sz="2200" b="1" dirty="0" smtClean="0"/>
              <a:t>- той</a:t>
            </a:r>
            <a:r>
              <a:rPr lang="ru-RU" sz="2200" dirty="0" smtClean="0"/>
              <a:t>, устраивают на третий день после рождения. По поверью, раньше этого срока младенца класть в колыбель нельзя духи могут подменить его уродом. Обряд сопровождается магической песней «</a:t>
            </a:r>
            <a:r>
              <a:rPr lang="ru-RU" sz="2200" dirty="0" err="1" smtClean="0"/>
              <a:t>бесик</a:t>
            </a:r>
            <a:r>
              <a:rPr lang="ru-RU" sz="2200" dirty="0" smtClean="0"/>
              <a:t> </a:t>
            </a:r>
            <a:r>
              <a:rPr lang="ru-RU" sz="2200" dirty="0" err="1" smtClean="0"/>
              <a:t>жыры</a:t>
            </a:r>
            <a:r>
              <a:rPr lang="ru-RU" sz="2200" dirty="0" smtClean="0"/>
              <a:t>» она отпугивает злые силы. Важная роль в обряде отводится «</a:t>
            </a:r>
            <a:r>
              <a:rPr lang="ru-RU" sz="2200" dirty="0" err="1" smtClean="0"/>
              <a:t>киндик</a:t>
            </a:r>
            <a:r>
              <a:rPr lang="ru-RU" sz="2200" dirty="0" smtClean="0"/>
              <a:t> </a:t>
            </a:r>
            <a:r>
              <a:rPr lang="ru-RU" sz="2200" dirty="0" err="1" smtClean="0"/>
              <a:t>шеше</a:t>
            </a:r>
            <a:r>
              <a:rPr lang="ru-RU" sz="2200" dirty="0" smtClean="0"/>
              <a:t>» пожилой женщине, которая во время родов перерезала пуповину.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https://news.kaznmu.kz/wp-content/uploads/2017/04/IMG_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37270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Тасау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кесу</a:t>
            </a:r>
            <a:r>
              <a:rPr lang="ru-RU" sz="2000" b="1" dirty="0" smtClean="0"/>
              <a:t>. </a:t>
            </a:r>
            <a:r>
              <a:rPr lang="ru-RU" sz="2000" dirty="0" smtClean="0"/>
              <a:t>По казахскому обычаю, в день, когда ребенок сделал свои первые шаги, в юрту приглашался самый старый и уважаемый в ауле человек. Он должен был перерезать ножом специальные веревки, опутывающие ножки ребенка (разрезание пут). Делалось это для того, чтобы в будущем малыш мог красиво ходить и быстро бегать.</a:t>
            </a:r>
            <a:endParaRPr lang="ru-RU" sz="2000" dirty="0"/>
          </a:p>
        </p:txBody>
      </p:sp>
      <p:pic>
        <p:nvPicPr>
          <p:cNvPr id="6146" name="Picture 2" descr="https://libmir.com/i/32/287832/i_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35198" cy="462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73c/000c4fc3-3b0d9c0d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95754" cy="607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Прочно сохраняются национальные особенности и традиции в казахской национальной кухне. Основу ее издавна составляют продукты животноводства - мясо и молоко. Позже, с развитием земледелия, казахи стали употреблять мучные продукты.</a:t>
            </a:r>
            <a:br>
              <a:rPr lang="ru-RU" sz="2400" dirty="0" smtClean="0"/>
            </a:br>
            <a:r>
              <a:rPr lang="ru-RU" sz="2400" dirty="0" smtClean="0"/>
              <a:t>Национальными считаются блюда: бешбармак, </a:t>
            </a:r>
            <a:r>
              <a:rPr lang="ru-RU" sz="2400" dirty="0" err="1" smtClean="0"/>
              <a:t>баурсак</a:t>
            </a:r>
            <a:r>
              <a:rPr lang="ru-RU" sz="2400" dirty="0" smtClean="0"/>
              <a:t>, </a:t>
            </a:r>
            <a:r>
              <a:rPr lang="ru-RU" sz="2400" dirty="0" err="1" smtClean="0"/>
              <a:t>казы</a:t>
            </a:r>
            <a:r>
              <a:rPr lang="ru-RU" sz="2400" dirty="0" smtClean="0"/>
              <a:t> и напитки из молока: айран, кумыс, </a:t>
            </a:r>
            <a:r>
              <a:rPr lang="ru-RU" sz="2400" dirty="0" err="1" smtClean="0"/>
              <a:t>шубат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2530" name="AutoShape 2" descr="https://myastso.ru/wp-content/uploads/2021/02/beshbarmak-s-kartoshkoj-prostoj-i-vkusnyj-recep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myastso.ru/wp-content/uploads/2021/02/beshbarmak-s-kartoshkoj-prostoj-i-vkusnyj-recept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avatars.mds.yandex.net/get-zen_doc/61795/pub_604f51308a6f01578c4c3ba2_604f51e72f0049640379fde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919974" cy="1944216"/>
          </a:xfrm>
          <a:prstGeom prst="rect">
            <a:avLst/>
          </a:prstGeom>
          <a:noFill/>
        </p:spPr>
      </p:pic>
      <p:pic>
        <p:nvPicPr>
          <p:cNvPr id="4" name="Picture 2" descr="В эти дни мы празднуем Наурыз мейрамы и в связи с этим вашему вниманию пред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97152"/>
            <a:ext cx="3251649" cy="1944216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7e6a15df3846662c8a7ca2883117fb19-l&amp;ref=rim&amp;n=13&amp;w=1080&amp;h=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64904"/>
            <a:ext cx="3028543" cy="2016224"/>
          </a:xfrm>
          <a:prstGeom prst="rect">
            <a:avLst/>
          </a:prstGeom>
          <a:noFill/>
        </p:spPr>
      </p:pic>
      <p:pic>
        <p:nvPicPr>
          <p:cNvPr id="6" name="Picture 2" descr="https://img1.liveinternet.ru/images/attach/d/1/133/228/133228695_4376314_kazahskay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81128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 сих пор в убранстве домов казахов, преимущественно в сельской местности Астраханского края, сохранились некоторые национальные традиции. Например, непременная принадлежность интерьера казахского дома - </a:t>
            </a:r>
            <a:r>
              <a:rPr lang="ru-RU" sz="2000" b="1" dirty="0" smtClean="0"/>
              <a:t>низкий круглый столик</a:t>
            </a:r>
            <a:r>
              <a:rPr lang="ru-RU" sz="2000" dirty="0" smtClean="0"/>
              <a:t>, за которым едят.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098" name="AutoShape 2" descr="https://www.anpz.kz/upload/iblock/636/amt5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salt-dastur.kz/wp-content/uploads/2020/11/20.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159089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хранения домашних вещей, как правило, служит </a:t>
            </a:r>
            <a:r>
              <a:rPr lang="ru-RU" sz="2000" b="1" dirty="0" smtClean="0"/>
              <a:t>сундук</a:t>
            </a:r>
            <a:r>
              <a:rPr lang="ru-RU" sz="2000" dirty="0" smtClean="0"/>
              <a:t>, украшенный искусной резьбой или красочным орнаментом; на него складывают цветные одеяла и подушки. Среди домашней утвари казахов обязательны самовар, казан (котел), кожаные мешки для кумыса, пиалы для чая и </a:t>
            </a:r>
            <a:r>
              <a:rPr lang="ru-RU" sz="2000" dirty="0" err="1" smtClean="0"/>
              <a:t>кесе</a:t>
            </a:r>
            <a:r>
              <a:rPr lang="ru-RU" sz="2000" dirty="0" smtClean="0"/>
              <a:t> - фарфоровые большие чашки без ручек. Все эти предметы быта свидетельствуют о гостеприимстве казахского народа.</a:t>
            </a:r>
            <a:endParaRPr lang="ru-RU" sz="2000" dirty="0"/>
          </a:p>
        </p:txBody>
      </p:sp>
      <p:pic>
        <p:nvPicPr>
          <p:cNvPr id="3074" name="Picture 2" descr="https://samosoboj.ru/wp-content/uploads/2011/07/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45329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Охота с ловчими птицами</a:t>
            </a:r>
            <a:r>
              <a:rPr lang="ru-RU" sz="2000" dirty="0" smtClean="0"/>
              <a:t>. Традиционная казахская охота имеет свои традиции и ритуалы. </a:t>
            </a:r>
            <a:r>
              <a:rPr lang="ru-RU" sz="2000" dirty="0" err="1" smtClean="0"/>
              <a:t>Беркутчи</a:t>
            </a:r>
            <a:r>
              <a:rPr lang="ru-RU" sz="2000" dirty="0" smtClean="0"/>
              <a:t> – опытные ловцы, на охоту обычно выходили с ловчими птицами – </a:t>
            </a:r>
            <a:r>
              <a:rPr lang="ru-RU" sz="2000" dirty="0" err="1" smtClean="0"/>
              <a:t>саят</a:t>
            </a:r>
            <a:r>
              <a:rPr lang="ru-RU" sz="2000" dirty="0" smtClean="0"/>
              <a:t>, а также с борзыми – тазы. В народе особо почитали опытных ловцов и воспитателей ловчих птиц – </a:t>
            </a:r>
            <a:r>
              <a:rPr lang="ru-RU" sz="2000" dirty="0" err="1" smtClean="0"/>
              <a:t>беркутчи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https://img-fotki.yandex.ru/get/227342/19586909.2ff/0_fa56e_a646288a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622205" cy="441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возрасте 5-лет казахским мальчикам проводят  ритуальный обряд под названием Атка </a:t>
            </a:r>
            <a:r>
              <a:rPr lang="ru-RU" sz="2200" dirty="0" err="1" smtClean="0"/>
              <a:t>отыргызу</a:t>
            </a:r>
            <a:r>
              <a:rPr lang="ru-RU" sz="2200" dirty="0" smtClean="0"/>
              <a:t>. Тюркские народы, ведущие кочевой образ жизни, с раннего возраста приучали мальчиков к верховой езде. Первую ритуальную посадку на лошадь осуществляет аксакал.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https://www.numizmatik.ru/news_img/1d5ea472de9b435e7741cdfb27a878a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078754" cy="4720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Традиционный казахский орнамент</a:t>
            </a:r>
            <a:endParaRPr lang="ru-RU" sz="3200" dirty="0"/>
          </a:p>
        </p:txBody>
      </p:sp>
      <p:pic>
        <p:nvPicPr>
          <p:cNvPr id="1026" name="Picture 2" descr="https://i.pinimg.com/originals/f5/71/47/f571479c7364866d97239ce1f3895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05482" cy="2736304"/>
          </a:xfrm>
          <a:prstGeom prst="rect">
            <a:avLst/>
          </a:prstGeom>
          <a:noFill/>
        </p:spPr>
      </p:pic>
      <p:pic>
        <p:nvPicPr>
          <p:cNvPr id="3" name="Picture 2" descr="https://imgtest.mir24.tv/uploaded/images/2020/November/67d83719ea544fac971df53a7fb67983ddd94d87a1d2b57acb1fe48b19f48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2304256" cy="2304256"/>
          </a:xfrm>
          <a:prstGeom prst="rect">
            <a:avLst/>
          </a:prstGeom>
          <a:noFill/>
        </p:spPr>
      </p:pic>
      <p:pic>
        <p:nvPicPr>
          <p:cNvPr id="4" name="Picture 2" descr="https://s.01.kg/section/afisha_event/upload/pers/219/img/afisha/000/000/001/71116904101574438423606293802310972073312256n_5d870ad57d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368152" cy="1368152"/>
          </a:xfrm>
          <a:prstGeom prst="rect">
            <a:avLst/>
          </a:prstGeom>
          <a:noFill/>
        </p:spPr>
      </p:pic>
      <p:pic>
        <p:nvPicPr>
          <p:cNvPr id="5" name="Picture 2" descr="https://static.wixstatic.com/media/e39b27_c5ac43d471524bff84deabb32104d48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96752"/>
            <a:ext cx="1719962" cy="1368152"/>
          </a:xfrm>
          <a:prstGeom prst="rect">
            <a:avLst/>
          </a:prstGeom>
          <a:noFill/>
        </p:spPr>
      </p:pic>
      <p:pic>
        <p:nvPicPr>
          <p:cNvPr id="6" name="Picture 2" descr="https://i.pinimg.com/originals/3a/fd/a1/3afda1d2fd98593bc89b15a3a772c2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780928"/>
            <a:ext cx="456973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Летом почти в каждой семье готовят айран - кислое молоко, разбавленное водой. Его пьют как прохладительный напиток, или заправляют различные крупяные похлебки. Из айрана делают </a:t>
            </a:r>
            <a:r>
              <a:rPr lang="ru-RU" sz="1800" dirty="0" err="1" smtClean="0"/>
              <a:t>курт</a:t>
            </a:r>
            <a:r>
              <a:rPr lang="ru-RU" sz="1800" dirty="0" smtClean="0"/>
              <a:t> и </a:t>
            </a:r>
            <a:r>
              <a:rPr lang="ru-RU" sz="1800" dirty="0" err="1" smtClean="0"/>
              <a:t>иримшик</a:t>
            </a:r>
            <a:r>
              <a:rPr lang="ru-RU" sz="1800" dirty="0" smtClean="0"/>
              <a:t>. </a:t>
            </a:r>
            <a:r>
              <a:rPr lang="ru-RU" sz="1800" dirty="0" err="1" smtClean="0"/>
              <a:t>Курт</a:t>
            </a:r>
            <a:r>
              <a:rPr lang="ru-RU" sz="1800" dirty="0" smtClean="0"/>
              <a:t> - это творог, скатанный в колобки и высушенный на солнце, а </a:t>
            </a:r>
            <a:r>
              <a:rPr lang="ru-RU" sz="1800" dirty="0" err="1" smtClean="0"/>
              <a:t>иримшик</a:t>
            </a:r>
            <a:r>
              <a:rPr lang="ru-RU" sz="1800" dirty="0" smtClean="0"/>
              <a:t> - жирный рассыпчатый творог.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21506" name="AutoShape 2" descr="https://edinstvennaya.ua/storage/shares/uploads/files/%D0%B0%D0%B9%D1%80%D0%B0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edinstvennaya.ua/storage/shares/uploads/files/%D0%B0%D0%B9%D1%80%D0%B0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avatars.mds.yandex.net/get-zen_doc/1062011/pub_5b793421a2771e00a9728f1c_5b79345f41e72700aaaf116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3495010" cy="2952328"/>
          </a:xfrm>
          <a:prstGeom prst="rect">
            <a:avLst/>
          </a:prstGeom>
          <a:noFill/>
        </p:spPr>
      </p:pic>
      <p:sp>
        <p:nvSpPr>
          <p:cNvPr id="4" name="AutoShape 2" descr="https://www.gastronomshop.ru/files/uploads/foto_statia_1/rassolni_s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gastronomshop.ru/files/uploads/foto_statia_1/rassolni_si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rosphoto.com/images/u/articles/1508/00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312368" cy="2215443"/>
          </a:xfrm>
          <a:prstGeom prst="rect">
            <a:avLst/>
          </a:prstGeom>
          <a:noFill/>
        </p:spPr>
      </p:pic>
      <p:pic>
        <p:nvPicPr>
          <p:cNvPr id="7" name="Picture 2" descr="https://img0.liveinternet.ru/images/attach/d/0/142/398/142398750_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348632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Казахи любят крепкий чай, который пьют в любое время года. В чай обычно добавляют молоко со сливками. За чаем издавна обсуждались вопросы как семейной, так и государственной важности. Излюбленный напиток и кумыс - особым способом заквашенное кобылье молоко, известное своими лечебными свойствами. Из верблюжьего молока подобным же образом делают </a:t>
            </a:r>
            <a:r>
              <a:rPr lang="ru-RU" sz="2000" dirty="0" err="1" smtClean="0"/>
              <a:t>шубат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https://sun9-60.userapi.com/impg/sDq0d0ZdNZWbbuKyjh51M_Fr-E1jMtTkalzw8w/ky63cOYHOkE.jpg?size=600x400&amp;quality=96&amp;sign=4c2e4555f2c821c8407d326f73e1ea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0475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Зимой у казахов преобладает мясная пища. Из мясных блюд наиболее распространен бешбармак - сваренные в бульоне баранина и куски раскатанного теста. Бешбармак в переводе означает «пять пальцев». Это кушанье называется так, потому что его принято есть руками. Большое блюдо с бешбармаком ставят на середину стола. Мясо подают с костями. Каждому гостю дают определенный кусок мяса. Голова животного преподносится самому почетному гостю. Бешбармак запивают </a:t>
            </a:r>
            <a:r>
              <a:rPr lang="ru-RU" sz="2000" dirty="0" err="1" smtClean="0"/>
              <a:t>сорпой</a:t>
            </a:r>
            <a:r>
              <a:rPr lang="ru-RU" sz="2000" dirty="0" smtClean="0"/>
              <a:t> - крепким бульоном, который подается в больших пиалах.</a:t>
            </a:r>
            <a:endParaRPr lang="ru-RU" sz="2000" dirty="0"/>
          </a:p>
        </p:txBody>
      </p:sp>
      <p:pic>
        <p:nvPicPr>
          <p:cNvPr id="19458" name="Picture 2" descr="https://img-global.cpcdn.com/recipes/0ba34a6f41fde351/1200x630cq70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490402" cy="393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8434" name="Picture 2" descr="https://cf.ppt-online.org/files/slide/x/xUXFfhdC31j9O0wznJetk65iHru2bNQZg4vSsT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654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Народные празднества</a:t>
            </a:r>
            <a:r>
              <a:rPr lang="ru-RU" sz="2000" dirty="0" smtClean="0"/>
              <a:t>. Большую роль в культурной жизни казахов играли народные празднества, посвященные важнейшим событиям жизни — свадьба, рождение ребенка, поминки (ас) и др. Некоторые из них носили религиозный характер. </a:t>
            </a:r>
            <a:endParaRPr lang="ru-RU" sz="2000" dirty="0"/>
          </a:p>
        </p:txBody>
      </p:sp>
      <p:pic>
        <p:nvPicPr>
          <p:cNvPr id="17410" name="Picture 2" descr="https://sun9-55.userapi.com/c624928/v624928125/1d5de/7Sy0gnOr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80741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праздниках устраивались различные игры: скачки (</a:t>
            </a:r>
            <a:r>
              <a:rPr lang="ru-RU" sz="2000" dirty="0" err="1" smtClean="0"/>
              <a:t>байга</a:t>
            </a:r>
            <a:r>
              <a:rPr lang="ru-RU" sz="2000" dirty="0" smtClean="0"/>
              <a:t>), борьба джигитов-силачей (</a:t>
            </a:r>
            <a:r>
              <a:rPr lang="ru-RU" sz="2000" dirty="0" err="1" smtClean="0"/>
              <a:t>курес</a:t>
            </a:r>
            <a:r>
              <a:rPr lang="ru-RU" sz="2000" dirty="0" smtClean="0"/>
              <a:t>), борьба всадников, которые должны свалить с седла друг друга (</a:t>
            </a:r>
            <a:r>
              <a:rPr lang="ru-RU" sz="2000" dirty="0" err="1" smtClean="0"/>
              <a:t>сайыс</a:t>
            </a:r>
            <a:r>
              <a:rPr lang="ru-RU" sz="2000" dirty="0" smtClean="0"/>
              <a:t>) или вырвать друг у друга тушу козла (</a:t>
            </a:r>
            <a:r>
              <a:rPr lang="ru-RU" sz="2000" dirty="0" err="1" smtClean="0"/>
              <a:t>кекпар</a:t>
            </a:r>
            <a:r>
              <a:rPr lang="ru-RU" sz="2000" dirty="0" smtClean="0"/>
              <a:t>) и др. Для участников игр назначались ценные призы.</a:t>
            </a:r>
            <a:endParaRPr lang="ru-RU" sz="2000" dirty="0"/>
          </a:p>
        </p:txBody>
      </p:sp>
      <p:pic>
        <p:nvPicPr>
          <p:cNvPr id="16386" name="Picture 2" descr="https://ds04.infourok.ru/uploads/ex/004f/00025dc6-3fe294db/hello_html_m1366e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Каждому большому празднику сопутствовали спортивные </a:t>
            </a:r>
            <a:r>
              <a:rPr lang="ru-RU" sz="2000" b="1" dirty="0" smtClean="0"/>
              <a:t>народные игры </a:t>
            </a:r>
            <a:r>
              <a:rPr lang="ru-RU" sz="2000" dirty="0" smtClean="0"/>
              <a:t>«кок 6epi» (серый волк) и «</a:t>
            </a:r>
            <a:r>
              <a:rPr lang="ru-RU" sz="2000" dirty="0" err="1" smtClean="0"/>
              <a:t>кыз</a:t>
            </a:r>
            <a:r>
              <a:rPr lang="ru-RU" sz="2000" dirty="0" smtClean="0"/>
              <a:t> 6epi» (волк-дева), генетически восходящие к древним </a:t>
            </a:r>
            <a:r>
              <a:rPr lang="ru-RU" sz="2000" dirty="0" err="1" smtClean="0"/>
              <a:t>тотемическим</a:t>
            </a:r>
            <a:r>
              <a:rPr lang="ru-RU" sz="2000" dirty="0" smtClean="0"/>
              <a:t> представлениям. Более массовый характер носили спортивная военная игра — </a:t>
            </a:r>
            <a:r>
              <a:rPr lang="ru-RU" sz="2000" dirty="0" err="1" smtClean="0"/>
              <a:t>жарыс</a:t>
            </a:r>
            <a:r>
              <a:rPr lang="ru-RU" sz="2000" dirty="0" smtClean="0"/>
              <a:t> (конное состязание) и большая облавная охота (</a:t>
            </a:r>
            <a:r>
              <a:rPr lang="ru-RU" sz="2000" dirty="0" err="1" smtClean="0"/>
              <a:t>аба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камаргы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5362" name="AutoShape 2" descr="https://i.ibb.co/XLHKdLM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.ibb.co/XLHKdLM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data.kaktus.media/image/big/2016-03-21_14-36-00_792704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808312" cy="2210142"/>
          </a:xfrm>
          <a:prstGeom prst="rect">
            <a:avLst/>
          </a:prstGeom>
          <a:noFill/>
        </p:spPr>
      </p:pic>
      <p:pic>
        <p:nvPicPr>
          <p:cNvPr id="5" name="Picture 2" descr="https://www.open.kg/uploads/posts/2014-03/1393657191_vlad-ushakov-photo.kg-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1872208" cy="2388856"/>
          </a:xfrm>
          <a:prstGeom prst="rect">
            <a:avLst/>
          </a:prstGeom>
          <a:noFill/>
        </p:spPr>
      </p:pic>
      <p:sp>
        <p:nvSpPr>
          <p:cNvPr id="6" name="AutoShape 2" descr="https://www.advantour.com/img/kyrgyzstan/photogallery/nomad-gam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www.advantour.com/img/kyrgyzstan/photogallery/nomad-gam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i.ytimg.com/vi/D9LORlxr_2M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448049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590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Традиции и обычаи казахского народа                                                                                                                              Подготовила:                                                                           Терехина О.В.</vt:lpstr>
      <vt:lpstr> Прочно сохраняются национальные особенности и традиции в казахской национальной кухне. Основу ее издавна составляют продукты животноводства - мясо и молоко. Позже, с развитием земледелия, казахи стали употреблять мучные продукты. Национальными считаются блюда: бешбармак, баурсак, казы и напитки из молока: айран, кумыс, шубат. </vt:lpstr>
      <vt:lpstr> Летом почти в каждой семье готовят айран - кислое молоко, разбавленное водой. Его пьют как прохладительный напиток, или заправляют различные крупяные похлебки. Из айрана делают курт и иримшик. Курт - это творог, скатанный в колобки и высушенный на солнце, а иримшик - жирный рассыпчатый творог.   </vt:lpstr>
      <vt:lpstr>Казахи любят крепкий чай, который пьют в любое время года. В чай обычно добавляют молоко со сливками. За чаем издавна обсуждались вопросы как семейной, так и государственной важности. Излюбленный напиток и кумыс - особым способом заквашенное кобылье молоко, известное своими лечебными свойствами. Из верблюжьего молока подобным же образом делают шубат.</vt:lpstr>
      <vt:lpstr> Зимой у казахов преобладает мясная пища. Из мясных блюд наиболее распространен бешбармак - сваренные в бульоне баранина и куски раскатанного теста. Бешбармак в переводе означает «пять пальцев». Это кушанье называется так, потому что его принято есть руками. Большое блюдо с бешбармаком ставят на середину стола. Мясо подают с костями. Каждому гостю дают определенный кусок мяса. Голова животного преподносится самому почетному гостю. Бешбармак запивают сорпой - крепким бульоном, который подается в больших пиалах.</vt:lpstr>
      <vt:lpstr>Слайд 6</vt:lpstr>
      <vt:lpstr>Народные празднества. Большую роль в культурной жизни казахов играли народные празднества, посвященные важнейшим событиям жизни — свадьба, рождение ребенка, поминки (ас) и др. Некоторые из них носили религиозный характер. </vt:lpstr>
      <vt:lpstr>На праздниках устраивались различные игры: скачки (байга), борьба джигитов-силачей (курес), борьба всадников, которые должны свалить с седла друг друга (сайыс) или вырвать друг у друга тушу козла (кекпар) и др. Для участников игр назначались ценные призы.</vt:lpstr>
      <vt:lpstr> Каждому большому празднику сопутствовали спортивные народные игры «кок 6epi» (серый волк) и «кыз 6epi» (волк-дева), генетически восходящие к древним тотемическим представлениям. Более массовый характер носили спортивная военная игра — жарыс (конное состязание) и большая облавная охота (аба камаргы). </vt:lpstr>
      <vt:lpstr>Сложным видом спортивных состязаний был «алтын табак» (стрельба в золотой диск). Меткие стрелки (мерген) получали ценные награды. Позднее наряду с алтын табак получила распространение стрельба в «серебряный диск» (жамбы ату).</vt:lpstr>
      <vt:lpstr>Той дастархан. Особая форма торжества, организованного к празднику или во время него. Помимо посиделок за столом, во время той дастархан, проводятся спортивные, музыкальные, песенные состязания (айтыс).</vt:lpstr>
      <vt:lpstr>Казахские народные песни. На протяжении веков аканы – самые желанные гости на любое торжество и мероприятие. Народные певцы часто выступают в песенно – поэтическом состязании – айтыс, где каждый должен показать свои таланты. Победителем оказывается тот, кто сумел не только захватить зрителей своей яркой песней, музыкой, но и создать лучшую импровизацию слушателей.</vt:lpstr>
      <vt:lpstr>               Начало года соответствовало весеннему равноденствию (кун тогыс) и начиналось с праздника "Наурыз" (21 марта). Персидское слово "Наурыз" - означает "новый день", оно вошло в казахский язык давно. В этот день мужчины группами ходили из аула в аул, женщины занимались приготовлением традиционного "наурыз кеже" (пшеничной похлебки) - символа изобилия и урожая. Старикам в праздники подавали отваренную голову быка, и они произносили традиционные пожелания о росте поголовья скота, изобилии молочных продуктов.                </vt:lpstr>
      <vt:lpstr>В последние года в нашей области ни один казахский праздник не обходится без сооружения юрт. Наши современники убедились в том, что традиционное казахское жилище - юрта - очень удобное, быстрое в возведении и красивые архитектурное сооружение. Это связано с тем, что образ жизни казахов был обусловлен главным занятием - скотоводством. Летом он кочевали со своими стадами в поиске пастбищ, а с наступлением холодов поселялись в зимовьях. Жилищем казахов в летнее время служила юрта, зимой - не особенно больших размеров «мазанка» с плоской крышей.</vt:lpstr>
      <vt:lpstr>              Исторически сложилось так, что казахи делятся на три жуза (слово «Жуз» переводится как «сотня»), т.е. в каждом жузе примерно по сотне родов. Роды объединялись в родоплеменные объединения тайпа: Улы жуз (Большой жуз), Орта жуз (Средний жуз), Kimi жуз (Младший жуз). </vt:lpstr>
      <vt:lpstr>               У казахов сохранился древний обряд очищения огнем (алас-тау, от древнего слова "алас" - ночной свет, священный огонь). Этот обряд совершался при перекочевке с зимовки на жайлау. С древних времен у казахов сложилось поверье, что на зимних стойбищах люди часто грешат, так как в жилищах водятся "нечистые силы", приносящие вред человеку. А жайлау чист, беспорочен и туда следует явиться очищенным, поэтому у начала кочевой дороги, ведущей на жайлау, разводили два больших костра, между которыми пропускали людей и отары овец. Лошади считались "чистыми животными" и не подлежали очищению.</vt:lpstr>
      <vt:lpstr>  Обряд укладывания младенца в колыбель бесик- той, устраивают на третий день после рождения. По поверью, раньше этого срока младенца класть в колыбель нельзя духи могут подменить его уродом. Обряд сопровождается магической песней «бесик жыры» она отпугивает злые силы. Важная роль в обряде отводится «киндик шеше» пожилой женщине, которая во время родов перерезала пуповину.  </vt:lpstr>
      <vt:lpstr>Тасау кесу. По казахскому обычаю, в день, когда ребенок сделал свои первые шаги, в юрту приглашался самый старый и уважаемый в ауле человек. Он должен был перерезать ножом специальные веревки, опутывающие ножки ребенка (разрезание пут). Делалось это для того, чтобы в будущем малыш мог красиво ходить и быстро бегать.</vt:lpstr>
      <vt:lpstr>Слайд 19</vt:lpstr>
      <vt:lpstr>До сих пор в убранстве домов казахов, преимущественно в сельской местности Астраханского края, сохранились некоторые национальные традиции. Например, непременная принадлежность интерьера казахского дома - низкий круглый столик, за которым едят.  </vt:lpstr>
      <vt:lpstr>Для хранения домашних вещей, как правило, служит сундук, украшенный искусной резьбой или красочным орнаментом; на него складывают цветные одеяла и подушки. Среди домашней утвари казахов обязательны самовар, казан (котел), кожаные мешки для кумыса, пиалы для чая и кесе - фарфоровые большие чашки без ручек. Все эти предметы быта свидетельствуют о гостеприимстве казахского народа.</vt:lpstr>
      <vt:lpstr>Охота с ловчими птицами. Традиционная казахская охота имеет свои традиции и ритуалы. Беркутчи – опытные ловцы, на охоту обычно выходили с ловчими птицами – саят, а также с борзыми – тазы. В народе особо почитали опытных ловцов и воспитателей ловчих птиц – беркутчи.</vt:lpstr>
      <vt:lpstr> В возрасте 5-лет казахским мальчикам проводят  ритуальный обряд под названием Атка отыргызу. Тюркские народы, ведущие кочевой образ жизни, с раннего возраста приучали мальчиков к верховой езде. Первую ритуальную посадку на лошадь осуществляет аксакал. </vt:lpstr>
      <vt:lpstr>Традиционный казахский орнамент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казахского народа                                                                                                                              Подготовила:                                                                           Терехина О.В.</dc:title>
  <dc:creator>домашний</dc:creator>
  <cp:lastModifiedBy>домашний</cp:lastModifiedBy>
  <cp:revision>71</cp:revision>
  <dcterms:created xsi:type="dcterms:W3CDTF">2022-03-18T07:43:25Z</dcterms:created>
  <dcterms:modified xsi:type="dcterms:W3CDTF">2022-03-24T19:26:22Z</dcterms:modified>
</cp:coreProperties>
</file>