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D1AB-D99E-4F93-ACD4-FCF44F2CBCEC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E57A-3C15-443D-99CC-02AB47EEC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bs.twimg.com/media/Dn1AsgEWsAAuc6_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0"/>
            <a:ext cx="9192005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980728"/>
            <a:ext cx="4896544" cy="302433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Welcome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Domodedovo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Moscow!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pixy.org/src/10/1009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7056784" cy="4869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040560" cy="259228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Hello! My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John Doe. I am flying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Moscow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London. The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my departure is the 15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November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2022.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11-30. I am travelling by NK-Airways,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Flight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AB-7815. 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Gate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A.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Seat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17,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pbs.twimg.com/media/CvHSqVXXYAASQ5J.pn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916832"/>
            <a:ext cx="4816424" cy="4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5/1621818415_15-phonoteka_org-p-fon-dlya-prezentatsii-po-aviatsii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1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Match the English words with their Russian translations:</a:t>
            </a:r>
            <a:br>
              <a:rPr lang="en-US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Соотнесите английские слова с их русским переводом: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6016" y="2420888"/>
          <a:ext cx="4032448" cy="3984462"/>
        </p:xfrm>
        <a:graphic>
          <a:graphicData uri="http://schemas.openxmlformats.org/drawingml/2006/table">
            <a:tbl>
              <a:tblPr/>
              <a:tblGrid>
                <a:gridCol w="1998807"/>
                <a:gridCol w="2033641"/>
              </a:tblGrid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flight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(предлог)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date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class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seat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(предлог)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gate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рейс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from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818415_15-phonoteka_org-p-fon-dlya-prezentatsii-po-aviatsii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1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Match the English words with their Russian translations:</a:t>
            </a:r>
            <a:br>
              <a:rPr lang="en-US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Соотнесите английские слова с их русским переводом: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6016" y="2276871"/>
          <a:ext cx="3888432" cy="4359540"/>
        </p:xfrm>
        <a:graphic>
          <a:graphicData uri="http://schemas.openxmlformats.org/drawingml/2006/table">
            <a:tbl>
              <a:tblPr/>
              <a:tblGrid>
                <a:gridCol w="1927421"/>
                <a:gridCol w="1961011"/>
              </a:tblGrid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flight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рейс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date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class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seat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gate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ворота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from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(предлог)</a:t>
                      </a:r>
                      <a:endParaRPr lang="ru-RU" sz="2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(предлог)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1818415_15-phonoteka_org-p-fon-dlya-prezentatsii-po-aviatsii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1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sz="2700" u="sng" dirty="0">
                <a:latin typeface="Times New Roman" pitchFamily="18" charset="0"/>
                <a:cs typeface="Times New Roman" pitchFamily="18" charset="0"/>
              </a:rPr>
              <a:t>2. Fill in the gaps in John’s boarding pass with the words: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Заполните словами пустые строки в билете Джона: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99992" y="2564904"/>
          <a:ext cx="4277385" cy="3891116"/>
        </p:xfrm>
        <a:graphic>
          <a:graphicData uri="http://schemas.openxmlformats.org/drawingml/2006/table">
            <a:tbl>
              <a:tblPr/>
              <a:tblGrid>
                <a:gridCol w="2138469"/>
                <a:gridCol w="2138916"/>
              </a:tblGrid>
              <a:tr h="3891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BOARDING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PASS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           Doe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John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           Moscow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          London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……..   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AB-7815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         15 Nov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     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11-30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         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        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…….        B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NK-AIRLINES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1818415_15-phonoteka_org-p-fon-dlya-prezentatsii-po-aviatsii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1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2. Fill in the gaps in John’s boarding pass with the words: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Заполните словами пустые строки в билете Джона: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35896" y="2276872"/>
          <a:ext cx="5184576" cy="4320480"/>
        </p:xfrm>
        <a:graphic>
          <a:graphicData uri="http://schemas.openxmlformats.org/drawingml/2006/table">
            <a:tbl>
              <a:tblPr/>
              <a:tblGrid>
                <a:gridCol w="2880320"/>
                <a:gridCol w="2304256"/>
              </a:tblGrid>
              <a:tr h="4320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BOARDING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PASS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John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FROM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Moscow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London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FLIGHT</a:t>
                      </a: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AB-7815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DATE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Nov 2021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TIME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11-30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GATE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A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SEAT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17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CLASS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NK-AIRLINES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EwXo_RHWQAM28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" y="0"/>
            <a:ext cx="91445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Imagine that you are going to Paris. How would your boarding pass look like?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Fill in the gaps according to the information.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Представьте, что вы собираетесь в Париж. Как бы выглядел ваш билет?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Заполните пропуски в соответствии с информацией.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192688" cy="350594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Hello! Can you imagine that I’m going to Paris next month, on the 24 of December? Moving from St. Petersburg early in the morning, at 6.30.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Flight DN-45670, Gate B.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Seat 18, at the window. Great! Class B.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Write you from Paris.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Bye,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Bahnschrift Condensed" pitchFamily="34" charset="0"/>
                <a:cs typeface="Times New Roman" pitchFamily="18" charset="0"/>
              </a:rPr>
              <a:t>XXX</a:t>
            </a:r>
            <a:endParaRPr lang="ru-RU" sz="2000" dirty="0">
              <a:solidFill>
                <a:schemeClr val="tx1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media/EwXo_RHWQAM28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" y="0"/>
            <a:ext cx="914450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Happy weekend!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278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Welcome to Domodedovo, Moscow!</vt:lpstr>
      <vt:lpstr>Hello! My name is John Doe. I am flying from Moscow to London. The date of my departure is the 15th of November 2022. Time: 11-30. I am travelling by NK-Airways, Flight AB-7815.  Gate: A. Seat: 17, Class: B. </vt:lpstr>
      <vt:lpstr>Match the English words with their Russian translations: Соотнесите английские слова с их русским переводом:</vt:lpstr>
      <vt:lpstr>Match the English words with their Russian translations: Соотнесите английские слова с их русским переводом:</vt:lpstr>
      <vt:lpstr>2. Fill in the gaps in John’s boarding pass with the words: Заполните словами пустые строки в билете Джона: </vt:lpstr>
      <vt:lpstr>2. Fill in the gaps in John’s boarding pass with the words: Заполните словами пустые строки в билете Джона:</vt:lpstr>
      <vt:lpstr>Imagine that you are going to Paris. How would your boarding pass look like? Fill in the gaps according to the information.  Представьте, что вы собираетесь в Париж. Как бы выглядел ваш билет? Заполните пропуски в соответствии с информацией.</vt:lpstr>
      <vt:lpstr>Happy weekend!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Domodedovo, Moscow!</dc:title>
  <dc:creator>Админ</dc:creator>
  <cp:lastModifiedBy>Админ</cp:lastModifiedBy>
  <cp:revision>11</cp:revision>
  <dcterms:created xsi:type="dcterms:W3CDTF">2021-11-02T15:16:17Z</dcterms:created>
  <dcterms:modified xsi:type="dcterms:W3CDTF">2022-05-07T14:58:45Z</dcterms:modified>
</cp:coreProperties>
</file>