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70" r:id="rId5"/>
    <p:sldId id="259" r:id="rId6"/>
    <p:sldId id="274" r:id="rId7"/>
    <p:sldId id="271" r:id="rId8"/>
    <p:sldId id="272" r:id="rId9"/>
    <p:sldId id="262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49504" cy="40244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Родительская онлайн-встреча</a:t>
            </a:r>
            <a:br>
              <a:rPr lang="ru-RU" sz="3600" dirty="0" smtClean="0"/>
            </a:br>
            <a:r>
              <a:rPr lang="ru-RU" sz="3600" dirty="0" smtClean="0"/>
              <a:t>««Волшебные узоры» (развитие познавательных интересов средствами рязанского декоративно-прикладного творчества)»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714884"/>
            <a:ext cx="2714644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Воспитатели: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Шипитонова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Т.С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Пивоварова И.В.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286776" y="785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0758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21537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карандашом и кистью удается не сразу. Вначале движения руки с кистью неумелы, но постепенно движения становятся увереннее. Вот тут-то и важен выбор темы для рисования.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Нетрадиционный подход к выполнению изображения в декоративно-прикладном искусстве дал большой толчок развитию детского интеллекта, подтолкнул творческую активность детей, научил их нестандартно мыслить.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Новая папка (2)\20220215_104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7072362" cy="3182563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29289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7186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7560840" cy="372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Эффективность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работы становится выше при участии и помощи родителей. Они заинтересованы в том, чтобы дети как можно больше узнавали про свою Родину, ее богатства, красоту изделий русских мастеров.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рекомендуем им вместе с детьми посещать выставки народных умельцев, приобретать народные игрушки, читать сказки, рассматривать книги и иллюстрации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вместе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расширять кругозор детей, воспитывать уважение и любовь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Рязанской культуре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17144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6358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296" y="2420888"/>
            <a:ext cx="3606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СПАСИБО ЗА ВНИМАНИЕ!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7786710" y="14287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9377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21523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Актуальность проблемы: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Воспитание гражданина и патриота, знающего и любящего свою Родину, задача особенно актуальная сегодня, не может быть успешно решена без глубокого познания духовного богатства своего народа, освоения народной культуры. Процесс познания и усвоения должны начинаться, как можно раньше, как образно говорит наш народ: «с молоком матери» ребенок должен впитывать культуру своего народа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429652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678661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smtClean="0"/>
              <a:t> Раннее развитие способностей к творчеству уже в дошкольном детстве – залог будущих успехов. Устойчивое сохранение у детей интереса к изобразительной деятельности обуславливает более быстрое и глубокое усвоение знаний, умений и навыков в области изобразительного искусства, содействует расширению общего умственного кругозора. </a:t>
            </a:r>
          </a:p>
          <a:p>
            <a:pPr algn="just"/>
            <a:r>
              <a:rPr lang="ru-RU" sz="2000" dirty="0" smtClean="0"/>
              <a:t>               Важнейшие </a:t>
            </a:r>
            <a:r>
              <a:rPr lang="ru-RU" sz="2000" dirty="0"/>
              <a:t>из них: потребность в общении, с помощью которой усваивается социальный опыт; потребность во внешних впечатлениях, в результате чего происходит развитие познавательных способностей, а также потребность в движении, приводящая к овладению целой системой разнообразных навыков и умений. 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01090" y="12858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8531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Давно известны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дикоративно-прикладные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искуства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гжель, хохлома, палех,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Но, ничем не уступая, стоит с ними в одном ряду еще совсем молодая роспись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Этот новый вид декоративно-прикладного искусства  возник в 70-е годы ХХ века старинные виды росписей.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000504"/>
            <a:ext cx="417826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ПОЗНАВАТЕЛЬНЫЕ ПРОЦЕССЫ: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Ощущения;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Воображение;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Память;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496"/>
            <a:ext cx="83582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этапе дошкольного детства особое значение имеет развитие образных форм познания окружающего мира восприятия, образного мышления, воображения.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001024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6895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Многовековой опыт человечества показал важность приобщения детей к культуре своего народа, поскольку обращение к отеческому наследию воспитывает уважение, гордость за землю, на которой мы живем. Нашим детям необходимо знать и изучать культуру и традиции своих предков.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давних времен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земля славилась своими народными умельцами, изготавливающими деревянную посуду. Правда, ее росписью занялись не так давно. Начало производству деревянной продукции с художественной росписью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было положено в 1974 году, когда при местном лесокомбинате открылся сувенирный цех. </a:t>
            </a:r>
          </a:p>
          <a:p>
            <a:pPr indent="457200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 descr="https://cs5.livemaster.ru/storage/8e/aa/b7adf0320a1862e998f1cd87ecj7--posuda-suvenirnyj-nabor-posudy-klubnichnoe-varene.jpg"/>
          <p:cNvPicPr/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771" b="92708" l="5468" r="9586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7" t="11465" r="4175" b="16379"/>
          <a:stretch/>
        </p:blipFill>
        <p:spPr bwMode="auto">
          <a:xfrm>
            <a:off x="357158" y="4447382"/>
            <a:ext cx="3357586" cy="2410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4" descr="http://cdt-4.ru/wp-content/uploads/2016/02/SDC18125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1934" y="4500546"/>
            <a:ext cx="2500330" cy="235745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627" b="98135" l="9914" r="89871"/>
                    </a14:imgEffect>
                  </a14:imgLayer>
                </a14:imgProps>
              </a:ext>
            </a:extLst>
          </a:blip>
          <a:srcRect l="10343" r="9111" b="2390"/>
          <a:stretch/>
        </p:blipFill>
        <p:spPr>
          <a:xfrm>
            <a:off x="7143768" y="4286256"/>
            <a:ext cx="1143008" cy="257174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429652" y="17859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4267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35798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Ребята с удовольствием знакомились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росписью, рассматривали элементы, готовые изделия, рисовали элементы и украшали свою тарелочку мимозой к празднику «8 Марта».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Новая папка (2)\20220215_09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7858181" cy="3536181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15338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8674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endParaRPr lang="ru-RU" sz="2000" dirty="0" smtClean="0"/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Декоративно-прикладное искусство обогащает творческие стремления детей преобразовывать мир, развивает в детях нестандартность мышления, свободу,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раскрепощенность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индивидуальность, умение всматриваться и наблюдать, а также видеть в реальных предметах декоративно-прикладного искусства новизну и элементы сказочности. В процессе создания предметов декоративно-прикладного искусства у детей закрепляются знания эталонов формы и цвета, формируются четкие и достаточно полные представления о предметах декоративно-прикладного искусства в жизни.</a:t>
            </a:r>
          </a:p>
          <a:p>
            <a:pPr indent="457200"/>
            <a:endParaRPr lang="ru-RU" sz="2000" dirty="0" smtClean="0"/>
          </a:p>
          <a:p>
            <a:pPr indent="457200"/>
            <a:endParaRPr lang="ru-RU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2)\IMG-982776bb0ab2995760d8a2fa16e0076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382" y="428604"/>
            <a:ext cx="3968114" cy="5286412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Новая папка (2)\IMG-2973f5d2e5ed9232eb047c18d225b55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28604"/>
            <a:ext cx="3929091" cy="52344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9694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своя манера письма. Она сильна незамысловатостью узора, а скорее его простотой и нарядностью. Элементы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касимовской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росписи.</a:t>
            </a:r>
            <a:endParaRPr lang="ru-RU" sz="2000" dirty="0"/>
          </a:p>
        </p:txBody>
      </p:sp>
      <p:pic>
        <p:nvPicPr>
          <p:cNvPr id="2050" name="Picture 2" descr="C:\Users\Пользователь\Desktop\Новая папка (2)\20220215_095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4127528" cy="185738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 (2)\20220215_095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643446"/>
            <a:ext cx="4357718" cy="196097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 contrast="3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21" b="90964" l="2017" r="97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34" y="2285992"/>
            <a:ext cx="1193340" cy="1000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 contrast="2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358" l="0" r="978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54522">
            <a:off x="7148374" y="2185040"/>
            <a:ext cx="1346597" cy="12928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500438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смородина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3571876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 смородина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1693" b="90625" l="800" r="3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2754" r="65082"/>
          <a:stretch/>
        </p:blipFill>
        <p:spPr>
          <a:xfrm flipH="1">
            <a:off x="2571736" y="2285992"/>
            <a:ext cx="1280370" cy="1143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239" b="98806" l="0" r="97561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80459">
            <a:off x="5128854" y="2450362"/>
            <a:ext cx="811909" cy="10873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4612" y="3643314"/>
            <a:ext cx="101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714752"/>
            <a:ext cx="105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Еживика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143900" y="15716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891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8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</TotalTime>
  <Words>472</Words>
  <Application>Microsoft Office PowerPoint</Application>
  <PresentationFormat>Экран (4:3)</PresentationFormat>
  <Paragraphs>36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Родительская онлайн-встреча ««Волшебные узоры» (развитие познавательных интересов средствами рязанского декоративно-прикладного творчества)»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онлайн-встреча ««Волшебные узоры» (развитие познавательных интересов средствами рязанского декоративно-прикладного творчества)»</dc:title>
  <dc:creator>Anna</dc:creator>
  <cp:lastModifiedBy>Пользователь Windows</cp:lastModifiedBy>
  <cp:revision>32</cp:revision>
  <dcterms:created xsi:type="dcterms:W3CDTF">2022-02-15T12:57:55Z</dcterms:created>
  <dcterms:modified xsi:type="dcterms:W3CDTF">2022-03-05T09:21:01Z</dcterms:modified>
</cp:coreProperties>
</file>