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1" r:id="rId4"/>
    <p:sldId id="256" r:id="rId5"/>
    <p:sldId id="258" r:id="rId6"/>
    <p:sldId id="259" r:id="rId7"/>
    <p:sldId id="260" r:id="rId8"/>
    <p:sldId id="266" r:id="rId9"/>
    <p:sldId id="265" r:id="rId10"/>
    <p:sldId id="267" r:id="rId11"/>
    <p:sldId id="270" r:id="rId12"/>
    <p:sldId id="268" r:id="rId13"/>
    <p:sldId id="269" r:id="rId14"/>
    <p:sldId id="2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03E5-D27B-4130-8CFD-C0F5DBFAD4A9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B625-A85F-45C8-AD04-E841FE78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5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03E5-D27B-4130-8CFD-C0F5DBFAD4A9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B625-A85F-45C8-AD04-E841FE78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5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03E5-D27B-4130-8CFD-C0F5DBFAD4A9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B625-A85F-45C8-AD04-E841FE78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4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03E5-D27B-4130-8CFD-C0F5DBFAD4A9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B625-A85F-45C8-AD04-E841FE78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3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03E5-D27B-4130-8CFD-C0F5DBFAD4A9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B625-A85F-45C8-AD04-E841FE78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3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03E5-D27B-4130-8CFD-C0F5DBFAD4A9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B625-A85F-45C8-AD04-E841FE78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03E5-D27B-4130-8CFD-C0F5DBFAD4A9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B625-A85F-45C8-AD04-E841FE78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7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03E5-D27B-4130-8CFD-C0F5DBFAD4A9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B625-A85F-45C8-AD04-E841FE78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6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03E5-D27B-4130-8CFD-C0F5DBFAD4A9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B625-A85F-45C8-AD04-E841FE78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8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03E5-D27B-4130-8CFD-C0F5DBFAD4A9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B625-A85F-45C8-AD04-E841FE78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5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03E5-D27B-4130-8CFD-C0F5DBFAD4A9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B625-A85F-45C8-AD04-E841FE78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35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03E5-D27B-4130-8CFD-C0F5DBFAD4A9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B625-A85F-45C8-AD04-E841FE78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age.jimcdn.com/app/cms/image/transf/none/path/s6813f19222cb7f3f/backgroundarea/idb6505eae06a0a3e/version/1580199361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20248" y="658574"/>
            <a:ext cx="315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МАДОУ  № 57 г. Красноярск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8123" y="151168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Рекомендации  для родителей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</a:rPr>
              <a:t>«</a:t>
            </a:r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10 правил безопасности детей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в летний период». </a:t>
            </a:r>
            <a:r>
              <a:rPr lang="ru-RU" sz="3200" b="1" i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</a:br>
            <a:endParaRPr lang="ru-RU" sz="3200" b="1" i="1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3540" y="43796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Воспитатели: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Белошитская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Татьяна Петровна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Занорина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Таисия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22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honoteka.org/uploads/posts/2021-05/1620328250_43-phonoteka_org-p-fon-dlya-prezentatsii-bezopasnost-dete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4292" y="774409"/>
            <a:ext cx="458407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7. Мыть руки перед едой.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А также овощи, фрукты и ягоды. Чтобы избежать инфекций и "болезней немытых рук", летом необходимо чаще напоминать детям о простых правилах гигиены, а также иметь с собой влажные салфетки на случай, если рядом не окажется воды. Также летом нужно тщательно следить за скоропортящимися продуктами и не хранить их при комнатной температуре.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45" y="2536011"/>
            <a:ext cx="5481873" cy="382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https://storage.myseldon.com/news-pict-8f/8F118C72C1814850F85FDFE3228CF6A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7" y="3849365"/>
            <a:ext cx="4098202" cy="284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9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honoteka.org/uploads/posts/2021-05/1620328250_43-phonoteka_org-p-fon-dlya-prezentatsii-bezopasnost-dete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61"/>
            <a:ext cx="12192000" cy="67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1061967"/>
            <a:ext cx="38779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8. Одеваться по погоде и ситуации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Для жаркой погоды стоит выбирать одежду из натуральных тканей – "дышащую" и свободную. Поговорите о том, почему в лес лучше надевать одежду с длинными рукавами, брюки и закрытую обувь, и как это может защитить от укусов насекомых. Обратите внимание на то, как одет ребенок, играющий на детской площадке: опасными элементами одежды считаются тесемки на футболках и платьях и особенно шнурки, продетые в капюшоны кофт, так как они могут зацепиться за игровое оборудование.</a:t>
            </a:r>
            <a:endParaRPr lang="ru-RU" dirty="0"/>
          </a:p>
        </p:txBody>
      </p:sp>
      <p:pic>
        <p:nvPicPr>
          <p:cNvPr id="6" name="Picture 32" descr="https://avatars.mds.yandex.net/get-zen_doc/173924/pub_5c648f129ca6a800ac000b41_5c6490c26a982800ada5e809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50" y="2532431"/>
            <a:ext cx="4960388" cy="39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1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honoteka.org/uploads/posts/2021-05/1620328250_43-phonoteka_org-p-fon-dlya-prezentatsii-bezopasnost-dete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7720" y="1527725"/>
            <a:ext cx="3379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9. При грозе и молнии найти безопасное укрытие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dirty="0"/>
              <a:t>Даже если ребенок не боится громких звуков, а вид сверкающей молнии кажется ему завораживающим, стоит четко объяснить, какую опасность таит молния для людей на открытом пространстве, и почему необходимо переждать непогоду в закрытом помещении подальше от окон и дверей.</a:t>
            </a:r>
            <a:endParaRPr lang="ru-RU" dirty="0"/>
          </a:p>
        </p:txBody>
      </p:sp>
      <p:pic>
        <p:nvPicPr>
          <p:cNvPr id="6" name="Picture 34" descr="https://placepic.ru/wp-content/uploads/2018/07/1500294260_1-1024x6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41" y="2498184"/>
            <a:ext cx="6091316" cy="410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902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honoteka.org/uploads/posts/2021-05/1620328250_43-phonoteka_org-p-fon-dlya-prezentatsii-bezopasnost-dete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7131" y="1414051"/>
            <a:ext cx="51461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10. Пить достаточно воды.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Хорошо</a:t>
            </a:r>
            <a:r>
              <a:rPr lang="ru-RU" dirty="0"/>
              <a:t>, если у ребенка есть свой рюкзак, а в нем бутылка с водой, которую можно наполнить. При активных играх нужно напоминать о питье каждые 15-20 минут, а в особенно жаркие дни нелишним будет распылять на тело термальную или обыкновенную воду из пульверизатора. Желательно, чтобы выходя из дома с детьми, родители держали в сумке стандартный летний набор: вода, солнцезащитный крем, мини-аптечка, года. головной убор и не портящиеся закуски. Так, имея под рукой предметы на случай необходимости, взрослые и дети смогут расслабиться и получать удовольствие от самого активного и солнечного времени </a:t>
            </a:r>
            <a:endParaRPr lang="ru-RU" dirty="0"/>
          </a:p>
        </p:txBody>
      </p:sp>
      <p:pic>
        <p:nvPicPr>
          <p:cNvPr id="6" name="Picture 36" descr="https://web.kuler15.ru/img/cms/BW_girl-drinking-from-plastic-bottle-iStock-842478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03" y="2787867"/>
            <a:ext cx="4657259" cy="310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138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6" descr="https://myslide.ru/documents_7/b7885c9f73b7b25d7d9a5b42dbb7bd2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2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2" descr="https://mishustrik.ru/wp-content/uploads/2021/01/samoka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4" descr="https://phonoteka.org/uploads/posts/2021-05/1620328250_43-phonoteka_org-p-fon-dlya-prezentatsii-bezopasnost-dete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1939" y="1267579"/>
            <a:ext cx="57940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Вот и наступает долгожданное лето! </a:t>
            </a:r>
          </a:p>
          <a:p>
            <a:pPr algn="ctr"/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Дети все больше времени проводят на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улице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на даче с родителями, выезжают на отдых в лес и на водоемы. Лето характеризуется нарастанием двигательной активности и увеличением физических возможностей ребёнка, которые, сочетаясь с повышенной любознательностью и стремлением к самостоятельности, нередко приводят к возникновению опасных ситуаций. Предупреждение детского травматизма – одна из самых актуальных проблем нашего времени. За жизнь и здоровье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детей отвечают взрослые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и в первую очередь именно родители должны создать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безопасные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условия жизнедеятельности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детей в летний период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сформировать у них навыки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безопасного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поведения и умения предвидеть последствия опасных ситуаций. </a:t>
            </a:r>
            <a:endParaRPr lang="ru-RU" dirty="0"/>
          </a:p>
        </p:txBody>
      </p:sp>
      <p:pic>
        <p:nvPicPr>
          <p:cNvPr id="28" name="Picture 2" descr="https://www.culture.ru/storage/images/fe8a7ec8-8e01-5023-823b-b430371aca7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334" y="2362954"/>
            <a:ext cx="4879817" cy="41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2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honoteka.org/uploads/posts/2021-05/1620328250_43-phonoteka_org-p-fon-dlya-prezentatsii-bezopasnost-dete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5993" y="1247225"/>
            <a:ext cx="49190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Главное, что должны помнить родители – ни при каких обстоятельствах не оставлять ребенка без присмотра. Защитить себя и своих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детей от многих проблем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с которыми может столкнуться семья, можно при условии постоянной заботы о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безопасности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Многие меры по обеспечению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безопасности детей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могут показаться элементарными, однако с ребенком дошкольного возраста необходимо разбирать и обсуждать на первый взгляд кажущиеся очень простыми правила поведения. Необходимо выделить некоторые правила поведения, которые дети должны выполнять неукоснительно, так как от этого зависят их здоровье и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безопасность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6" name="Picture 4" descr="https://i03.fotocdn.net/s120/567cf29dd554f58b/public_pin_l/2753474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012" y="2545358"/>
            <a:ext cx="4989788" cy="37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1-05/1620328250_43-phonoteka_org-p-fon-dlya-prezentatsii-bezopasnost-dete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3497" y="833602"/>
            <a:ext cx="58425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b="1" i="1" dirty="0" smtClean="0">
                <a:solidFill>
                  <a:srgbClr val="FF0000"/>
                </a:solidFill>
              </a:rPr>
              <a:t>Не </a:t>
            </a:r>
            <a:r>
              <a:rPr lang="ru-RU" b="1" i="1" dirty="0">
                <a:solidFill>
                  <a:srgbClr val="FF0000"/>
                </a:solidFill>
              </a:rPr>
              <a:t>все, что привлекательно выглядит</a:t>
            </a:r>
            <a:r>
              <a:rPr lang="ru-RU" b="1" i="1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является съедобным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Лето – самое подходящее время, чтобы вместе с детьми изучить названия растений, ягод и плодов. На помощь придут энциклопедии, информация из интернета и ваши собственные знания. Если у вас есть сад, постарайтесь, чтобы в нем не росло ничего ядовитого: малыши могут просто забыть, что красивые оранжево-красные ягоды ландыша или бузину ни в коем случае есть нельзя. Поэтому лучше, если их просто не будет на участке. В любом случае установите правило: ничто незнакомое в рот не брать.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45" y="2372009"/>
            <a:ext cx="5136230" cy="412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pro-dachnikov.com/uploads/posts/2022-01/1642673318_23-pro-dachnikov-com-p-yadovitikh-gribov-foto-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2" y="4351995"/>
            <a:ext cx="2298691" cy="214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mages.zakupka.com/i3/firms/27/61/61922/miceliy-poplavka-serogo-tolkachika-serogo-amanita-vaginata_01ae627d1f0c375_800x600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19" y="4351994"/>
            <a:ext cx="2304263" cy="214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7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honoteka.org/uploads/posts/2021-05/1620328250_43-phonoteka_org-p-fon-dlya-prezentatsii-bezopasnost-detei-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0917" y="585508"/>
            <a:ext cx="45123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2. Осторожнее с насекомыми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Кроме ботаники, летом наглядно можно изучать и зоологию. Поговорите о том, почему не нужно размахивать руками, если рядом летает оса. Почему лучше не пользоваться резко пахнущим мылом или детской косметикой с сильными ароматами, чтобы не привлекать насекомых сладкими запахами</a:t>
            </a:r>
            <a:r>
              <a:rPr lang="ru-RU" dirty="0" smtClean="0"/>
              <a:t>. </a:t>
            </a:r>
            <a:r>
              <a:rPr lang="ru-RU" dirty="0"/>
              <a:t>Для защиты от опасных насекомых выберите средство с натуральными компонентами, разрешенный для детей, и наносите его самостоятельно в соответствии с инструкцией.</a:t>
            </a:r>
            <a:endParaRPr lang="ru-RU" dirty="0"/>
          </a:p>
        </p:txBody>
      </p:sp>
      <p:pic>
        <p:nvPicPr>
          <p:cNvPr id="9" name="Picture 10" descr="https://grizun-off.ru/wp-content/uploads/9/b/c/9bca855314dcb3b44001e5c1bd4d877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65" y="2263656"/>
            <a:ext cx="3020088" cy="402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v-kurse.ru/wp-content/uploads/2021/07/kom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982" y="2804475"/>
            <a:ext cx="2769250" cy="274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avatars.mds.yandex.net/get-zen_doc/1132604/pub_5d63d8c2ac412400aeb2c388_5d6417148da1ce00ad4c9fc8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55826"/>
            <a:ext cx="4273236" cy="211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99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honoteka.org/uploads/posts/2021-05/1620328250_43-phonoteka_org-p-fon-dlya-prezentatsii-bezopasnost-dete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9836" y="644758"/>
            <a:ext cx="56161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3. Защищаться от солнца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Стоит, как можно раньше познакомить ребенка с солнцезащитным кремом и объяснить, для чего и как часто им пользоваться. И даже с учетом нанесенного крема нужно не забывать про головной убор и зонт для пляжных игр, а также о том, что необходимо чередовать время пребывания на солнце с играми в тени. Расскажите о периодах самого активного солнца (с 10-00 до 17-00) и объясните, что если ребенок чувствует, как ему начало щипать кожу, нужно сразу же уйти в тень.</a:t>
            </a:r>
            <a:endParaRPr lang="ru-RU" dirty="0"/>
          </a:p>
        </p:txBody>
      </p:sp>
      <p:pic>
        <p:nvPicPr>
          <p:cNvPr id="6" name="Picture 16" descr="https://naked-science.ru/wp-content/uploads/2018/05/field_image_sn-skindamage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74" y="2471581"/>
            <a:ext cx="5201891" cy="363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5" y="4047929"/>
            <a:ext cx="5667469" cy="260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04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honoteka.org/uploads/posts/2021-05/1620328250_43-phonoteka_org-p-fon-dlya-prezentatsii-bezopasnost-dete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92428" y="2495355"/>
            <a:ext cx="391411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4. Купаться под присмотром взрослого.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Даже если ребенок уверенно плавает или одет в специальные нарукавники, жилет и круг, обязательно будьте рядом внимательным наблюдателем и не упускайте его из виду. Так вы сможете видеть, что ребенок плавает в специально отведенном, неглубоком месте и контролировать потенциально опасные игры, которыми дети могут увлекаться в воде.</a:t>
            </a:r>
            <a:endParaRPr lang="ru-RU" dirty="0"/>
          </a:p>
        </p:txBody>
      </p:sp>
      <p:pic>
        <p:nvPicPr>
          <p:cNvPr id="7" name="Picture 18" descr="https://grz.khabkrai.ru/photos/406_x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7" y="1747747"/>
            <a:ext cx="6399134" cy="442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1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honoteka.org/uploads/posts/2021-05/1620328250_43-phonoteka_org-p-fon-dlya-prezentatsii-bezopasnost-dete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8078" y="1247225"/>
            <a:ext cx="47115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5. Надевать защитное снаряжение.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Покупка велосипеда, роликов или скейтборда должна сопровождаться покупкой шлема и прочей защиты от травм. А надевание такого снаряжения пусть станет обязательным правилом, неважно, одну минуту ехать до нужного места или двадцать.</a:t>
            </a:r>
            <a:endParaRPr lang="ru-RU" dirty="0"/>
          </a:p>
        </p:txBody>
      </p:sp>
      <p:pic>
        <p:nvPicPr>
          <p:cNvPr id="7" name="Picture 26" descr="https://brainbuzz.ru/sites/default/files/content/2019-04-17/bfef6f7dad3eba3ec5571ccb764fea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4" y="3412553"/>
            <a:ext cx="5140702" cy="319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https://marisolca.ru/wp-content/uploads/e/0/7/e0739bb9916d79c1cd27650d09e0c96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76341"/>
            <a:ext cx="3129936" cy="20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s://www.proaist.ru/upload/shutterstock_1562632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439" y="4500928"/>
            <a:ext cx="3693814" cy="210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1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honoteka.org/uploads/posts/2021-05/1620328250_43-phonoteka_org-p-fon-dlya-prezentatsii-bezopasnost-dete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05188" y="2519302"/>
            <a:ext cx="448448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6. Выбирать безопасные игровые площадки.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Прежде чем посадить ребенка на качели, взрослому необходимо убедиться, что крепления прочные, а сиденье гладкое, без зазубрин и торчащих гвоздей. Также нужно объяснить ребенку, что на солнце металлические части игровых конструкций могут сильно нагреваться и, прежде чем съезжать с горки, нужно убедиться, не горяча ли ее поверхность.</a:t>
            </a:r>
            <a:endParaRPr lang="ru-RU" dirty="0"/>
          </a:p>
        </p:txBody>
      </p:sp>
      <p:pic>
        <p:nvPicPr>
          <p:cNvPr id="6" name="Picture 28" descr="https://proseverouralsk.ru/upload/image_resize/35b626e49de5090c83ff9bcf0a2e217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4" y="1690688"/>
            <a:ext cx="5920967" cy="44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184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831</Words>
  <Application>Microsoft Office PowerPoint</Application>
  <PresentationFormat>Широкоэкранный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2022-05-14T03:35:01Z</dcterms:created>
  <dcterms:modified xsi:type="dcterms:W3CDTF">2022-05-14T04:40:24Z</dcterms:modified>
</cp:coreProperties>
</file>