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7" r:id="rId12"/>
    <p:sldId id="274" r:id="rId13"/>
    <p:sldId id="268" r:id="rId14"/>
    <p:sldId id="279" r:id="rId15"/>
    <p:sldId id="278" r:id="rId16"/>
    <p:sldId id="269" r:id="rId17"/>
    <p:sldId id="275" r:id="rId18"/>
    <p:sldId id="276" r:id="rId19"/>
    <p:sldId id="265" r:id="rId20"/>
    <p:sldId id="266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4" d="100"/>
          <a:sy n="84" d="100"/>
        </p:scale>
        <p:origin x="144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91680" y="706123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№57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55776" y="1577472"/>
            <a:ext cx="56166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грамотность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по формированию финансовой грамотности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старшего дошкольного возраста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«Почемучки»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876256" y="4142408"/>
            <a:ext cx="19442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43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Выполнил: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воспитатель Надеждина М.Н.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771800" y="5631488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Красноярск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 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9934872" cy="8640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«СЕМЕЙНЫЙ БЮДЖЕТ»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503" y="493690"/>
            <a:ext cx="2885100" cy="2419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0312" y="3990437"/>
            <a:ext cx="1615680" cy="1211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0509" y="4930280"/>
            <a:ext cx="2114060" cy="1585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3040686"/>
            <a:ext cx="5112568" cy="3834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73395"/>
            <a:ext cx="3646208" cy="273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Сюжетно-ролевые игры</a:t>
            </a:r>
            <a:br>
              <a:rPr lang="ru-RU" sz="2400" b="1" dirty="0" smtClean="0"/>
            </a:br>
            <a:r>
              <a:rPr lang="ru-RU" sz="2400" b="1" dirty="0" smtClean="0"/>
              <a:t>КАФЕ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371">
            <a:off x="4286" y="4232850"/>
            <a:ext cx="2553937" cy="19154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0549">
            <a:off x="-54899" y="954726"/>
            <a:ext cx="2672305" cy="2004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8982">
            <a:off x="6656080" y="4212324"/>
            <a:ext cx="2280283" cy="1710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74" y="2045518"/>
            <a:ext cx="4816789" cy="3612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9">
            <a:off x="6757544" y="1528492"/>
            <a:ext cx="2204864" cy="1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5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СЮЖЕТНО-РОЛЕВЫЕ ИГРЫ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ПАРИКМАХЕРСКАЯ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9910">
            <a:off x="-230448" y="757269"/>
            <a:ext cx="3861048" cy="2895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3935">
            <a:off x="5439519" y="775271"/>
            <a:ext cx="4005064" cy="3003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5940" y="3410575"/>
            <a:ext cx="3885052" cy="29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СУПЕРМАРКЕТ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9499" y="2321266"/>
            <a:ext cx="4293096" cy="3219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70" y="4438412"/>
            <a:ext cx="2562926" cy="1922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6793" y="4402655"/>
            <a:ext cx="2276872" cy="1707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4299" y="543194"/>
            <a:ext cx="3310489" cy="2482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84628"/>
            <a:ext cx="2480528" cy="186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4512422" cy="8675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Изучали банкноты разных стран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1">
            <a:off x="5788457" y="266768"/>
            <a:ext cx="2747682" cy="206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5128" y="3434145"/>
            <a:ext cx="3936439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" y="2348880"/>
            <a:ext cx="4704523" cy="352839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51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9221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«Печатали» монеты и делали оригами-кошельки.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4" y="2266554"/>
            <a:ext cx="4525963" cy="3394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36" y="3051510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8705" y="4922116"/>
            <a:ext cx="1158648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9603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4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51720" y="188641"/>
            <a:ext cx="4244008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монет в д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идактических играх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82" y="260648"/>
            <a:ext cx="2841945" cy="2131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125">
            <a:off x="6562433" y="462557"/>
            <a:ext cx="2061932" cy="1546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80" y="2564904"/>
            <a:ext cx="2993060" cy="2244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6731" y="2388303"/>
            <a:ext cx="4168102" cy="3126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РИСУЕМ МЕЧТУ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Дети мечтают построить дом, полететь на самолете, купить костюм человека Паука</a:t>
            </a:r>
            <a:r>
              <a:rPr lang="ru-RU" dirty="0" smtClean="0">
                <a:solidFill>
                  <a:schemeClr val="tx2"/>
                </a:solidFill>
              </a:rPr>
              <a:t>….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3624"/>
            <a:ext cx="3635864" cy="27268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8479" y="3979270"/>
            <a:ext cx="2781255" cy="2085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805" y="4591439"/>
            <a:ext cx="2222037" cy="1666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90256"/>
            <a:ext cx="1851670" cy="2468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6021" y="1696536"/>
            <a:ext cx="2249422" cy="16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7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КОПИМ НА МЕЧТУ</a:t>
            </a:r>
            <a:br>
              <a:rPr lang="ru-RU" dirty="0" smtClean="0"/>
            </a:br>
            <a:r>
              <a:rPr lang="ru-RU" dirty="0"/>
              <a:t>(</a:t>
            </a:r>
            <a:r>
              <a:rPr lang="ru-RU" dirty="0" smtClean="0"/>
              <a:t>наши копилки)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88"/>
            <a:ext cx="2346908" cy="31292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75299"/>
            <a:ext cx="2215316" cy="2953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0" y="256358"/>
            <a:ext cx="2410966" cy="3214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6" y="4637997"/>
            <a:ext cx="1563638" cy="2084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2352" y="4686002"/>
            <a:ext cx="1491630" cy="1988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215138" cy="1772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714245"/>
            <a:ext cx="1196752" cy="11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96" y="3275538"/>
            <a:ext cx="1352748" cy="2404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7297"/>
            <a:ext cx="1152127" cy="24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Построение работы по следующим принципам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6" cy="129614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 простого к сложному, где предусмотрен переход от простой образовательной деятельности к сложной;</a:t>
            </a:r>
          </a:p>
          <a:p>
            <a:pPr algn="l"/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принцип наглядности выражается в том, что у детей более развита наглядно-образная память, чем словесно-логическая, поэтому мышление опирается на восприятие или представление;</a:t>
            </a:r>
          </a:p>
          <a:p>
            <a:pPr algn="l"/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принцип индивидуализации обеспечивает вовлечение каждого ребенка в воспитательный процесс.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59832" y="548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640960" cy="4176463"/>
          </a:xfrm>
        </p:spPr>
        <p:txBody>
          <a:bodyPr>
            <a:normAutofit/>
          </a:bodyPr>
          <a:lstStyle/>
          <a:p>
            <a:pPr algn="l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проекта: информационно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ориентированный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проведения: МАДОУ №57, старшая логопедическая  группа  «Почемучки»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 воспитатель, дети 5 – 6 лет, родители воспитанников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мероприятий: фронтальные и подгрупповые	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проекта: краткосрочный (1 месяц) декабрь 2021 г.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 flipH="1">
            <a:off x="10476655" y="3886200"/>
            <a:ext cx="74112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187220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дети понимают и ценят окружающий предметный мир, уважают людей, которые умеют  хорошо трудиться и честно зарабатывать деньги;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осознают на доступном им уровне взаимосвязь понятий «труд – продукт –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деньги» и то, что стоимость продукта зависит от его качества;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активно используют в  игровой  деятельности   основные     экономические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понятия и категории, которым, было уделено внимание в ходе реализации проектных мероприятий: деньги, цена, товар, семейный бюджет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пр.;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осознают, соизмеряют свои потребности и возможности, признают авторитетными качества человека – хозяина  (бережливость, расчётливость, экономность, трудолюбие, но одновременно и щедрость,  благородство, честность, умение сопереживать, милосердие);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родители получают дополнительные знания по воспитанию    финансовой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грамотности детей и начинают взаимодействовать с  детьми в сфере личных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финансов;</a:t>
            </a:r>
          </a:p>
          <a:p>
            <a:pPr algn="l"/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педагоги получат педагогический опыт по формированию основ финансовой грамотности дошкольников.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заключении проекта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108012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мониторинга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финансовой грамотности воспитанников, анализ результатов мониторинга, планирование дальнейшей работы по повышению уровня финансовой грамотности дошкольников.</a:t>
            </a:r>
          </a:p>
          <a:p>
            <a:endParaRPr lang="ru-RU" dirty="0"/>
          </a:p>
        </p:txBody>
      </p:sp>
      <p:pic>
        <p:nvPicPr>
          <p:cNvPr id="8" name="Рисунок 7" descr="https://konspekta.net/studopedianet/baza15/14288285944039.files/image0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79208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Список литературы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А.Д. Шатова Тропинка в экономику: для занятий с детьми 5-7 лет/ Издательство ВЕНТАНА-ГРАФ, 2015.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Аношина Л.М. Экономическое воспитание старших дошкольников в процессе ознакомления с новыми профессиями // Детский сад от А до Я. 2003. №4. с.103.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Дошкольникам об экономике: пособие для педагогов учреждений, обеспечивающих получение дошкольного образования / Е.Н.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Табих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., 2007. – 48 с.: ил.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Примерная парциальная образовательная программа дошкольного образования «Экономическое воспитание дошкольников: формирование предпосылок финансовой грамотности» // Банк России. Министерство образования и науки Российской Федерации.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4797152"/>
            <a:ext cx="6656784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старшего дошкольного возраста не сформирован понятийный аппарат по финансовой грамотности, нет верных представлений об экономике, финансовых отношениях.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Admin\Music\Desktop\1611235612_15-p-fon-dlya-prezentatsii-po-finansovoi-gramot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122" y="1874905"/>
            <a:ext cx="4705334" cy="465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23728" y="497867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512" y="1207311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Финансовая грамотность дает возможность управлять своим финансовым благополучием. Отсутствие элементарных финансовых знаний и навыков ограничивает возможности людей по принятию правильных решений для обеспечения своего финансового благополучия.</a:t>
            </a:r>
            <a:r>
              <a:rPr lang="ru-RU" sz="2400" dirty="0" smtClean="0"/>
              <a:t>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Раннее разумное экономическое воспитание служит основой правильного миропонимания и организации эффективного взаимодействия ребенка с окружающим миром. Осуществляя экономическое воспитание в дошкольном возрасте, мы решаем задачи всестороннего развития личности.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606270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финансовому просвещению и воспитанию детей дошкольного возраста, создание необходимой мотивации для повышения их финансовой грамотности.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Образовательные: закрепить представления детей об экономических понятиях труд и продукт труда, деньги, бюджет, реклама формировать умение выделять слова и действия, относящиеся к экономике, обогащать словарный запас.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Развивающие: развивать умение подмечать в литературных произведениях простейшие экономические явления развивать познавательный интерес, мышление, память, внимание и воображение.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Воспитательные: воспитывать любознательность в процессе познавательно игровой деятельности формировать положительные взаимоотношения детей. Обогатить знания родителей по экономическому воспитанию детей. Организовать систему работы по формированию финансового опыта детей в дошкольном учреждении.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130425"/>
            <a:ext cx="7558608" cy="2306687"/>
          </a:xfrm>
        </p:spPr>
        <p:txBody>
          <a:bodyPr>
            <a:noAutofit/>
          </a:bodyPr>
          <a:lstStyle/>
          <a:p>
            <a:pPr algn="l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Планируемые результаты: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У детей сформированы представления об экономических понятиях: труд и продукт труда, деньги, бюджет; они умеют выделять слова и действия, относящиеся к экономике.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Воспитанники подмечают в литературных произведениях простейшие экономические явления; у них развиты познавательный интерес, мышление, память, внимание и воображение.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Дети проявляют любознательность в процессе познавательно – игровой деятельности.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Родители получают дополнительные знания по воспитанию финансовой грамотности детей.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Педагоги получили систему работы по формированию финансового опыта детей.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Этапы проекта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1этап – Организационный: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-изучение справочной, методической, энциклопедической литературы, сбор материала необходимого для реализации цели проекта.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-информирование родителей о планировании работы с детьми по проекту «Финансовая грамотность».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-подбор художественной литературы для детей  по выбранной тематике.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-подбор необходимого оборудования и пособий для практического обогащения проекта.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-создание развивающей среды по теме.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этап – Практический: реализация проектных мероприятий в форме совместной деятельности воспитателя с детьми. Это использование раздаточного материала в соответствии с темой проекта, изготовление пособий для занятий и атрибутов для игр; чтение художественной литературы, презентаций, беседы, экскурсии, дидактические игры, художественное творчество, решение проблемных ситуаций, сюжетно-ролевые игры, игровые ситуации, продуктивная деятельность. Участие родителей в работе по экономическому воспитанию детей.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 этап – Заключительный: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pPr lvl="1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предлагаемого способа решения проблемы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Интегративный подход.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Позволяет интегрировать выводы различных научных исследований, практический опыт работы с детьми в формировании навыков финансовой грамотности. Интегративный подход реализуется в организации процесса формирования финансовой грамотности, который предполагает взаимодействие учреждений образования, профессиональных участников финансового рынка, общественных и некоммерческих организаций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родительского сообщества, СМИ, а также разнообразных форм образовательного процесса.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Деятельностый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Позволяет определить возможности разработки основных направлений работы по формированию основ финансовой грамотности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Используются интерактивные игры и пособия, финансовые настольные игры.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Субъектный подход.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Позволяет определить, что, несмотря на свой возраст, в процессе формирования финансовой грамотности обучающихся будут создаваться условия для их личностного развития. Это выражается в успешной адаптации в постоянно изменяющуюся образовательную, социально-культурную ситуацию.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Music\Desktop\1611235520_10-p-fon-dlya-prezentatsii-po-finansovoi-gramo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70080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1268761"/>
            <a:ext cx="6400800" cy="252028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ориентирована на совместную деятельность участников образовательного процесса;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стихов, сказок, заучивание пословиц и поговорок воспитывает у детей лучшие нравственные качества;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Логические задачи, задачи-шутки оживляют путь познания сложных экономических явлений.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Созданные благоприятные, комфортные условия позволяют каждому ребенку найти собственный путь в 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«экономику»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через игру, математику, рисование и т. д.,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402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Тип проекта: информационно - практико – ориентированный Место проведения: МАДОУ №57, старшая логопедическая  группа  «Почемучки» Участники проекта: воспитатель, дети 5 – 6 лет, родители воспитанников Проведение мероприятий: фронтальные и подгрупповые  Сроки реализации проекта: краткосрочный (1 месяц) декабрь 2021 г. </vt:lpstr>
      <vt:lpstr>  Проблема: У детей старшего дошкольного возраста не сформирован понятийный аппарат по финансовой грамотности, нет верных представлений об экономике, финансовых отношениях. </vt:lpstr>
      <vt:lpstr>Презентация PowerPoint</vt:lpstr>
      <vt:lpstr>Презентация PowerPoint</vt:lpstr>
      <vt:lpstr>                         Планируемые результаты:  - У детей сформированы представления об экономических понятиях: труд и продукт труда, деньги, бюджет; они умеют выделять слова и действия, относящиеся к экономике. - Воспитанники подмечают в литературных произведениях простейшие экономические явления; у них развиты познавательный интерес, мышление, память, внимание и воображение. - Дети проявляют любознательность в процессе познавательно – игровой деятельности. - Родители получают дополнительные знания по воспитанию финансовой грамотности детей. - Педагоги получили систему работы по формированию финансового опыта детей. </vt:lpstr>
      <vt:lpstr>                                                        Этапы проекта   1этап – Организационный: -изучение справочной, методической, энциклопедической литературы, сбор материала необходимого для реализации цели проекта. -информирование родителей о планировании работы с детьми по проекту «Финансовая грамотность». -подбор художественной литературы для детей  по выбранной тематике. -подбор необходимого оборудования и пособий для практического обогащения проекта. -создание развивающей среды по теме. 2 этап – Практический: реализация проектных мероприятий в форме совместной деятельности воспитателя с детьми. Это использование раздаточного материала в соответствии с темой проекта, изготовление пособий для занятий и атрибутов для игр; чтение художественной литературы, презентаций, беседы, экскурсии, дидактические игры, художественное творчество, решение проблемных ситуаций, сюжетно-ролевые игры, игровые ситуации, продуктивная деятельность. Участие родителей в работе по экономическому воспитанию детей. 3 этап – Заключительный: Непосредственно образовательная деятельность. Подведение итогов реализации проекта. </vt:lpstr>
      <vt:lpstr>                        Описание предлагаемого способа решения проблемы. Интегративный подход.  Позволяет интегрировать выводы различных научных исследований, практический опыт работы с детьми в формировании навыков финансовой грамотности. Интегративный подход реализуется в организации процесса формирования финансовой грамотности, который предполагает взаимодействие учреждений образования, профессиональных участников финансового рынка, общественных и некоммерческих организаций, родительского сообщества, СМИ, а также разнообразных форм образовательного процесса. Деятельностый подход.  Позволяет определить возможности разработки основных направлений работы по формированию основ финансовой грамотности дошкольников. Используются интерактивные игры и пособия, финансовые настольные игры. Субъектный подход.  Позволяет определить, что, несмотря на свой возраст, в процессе формирования финансовой грамотности обучающихся будут создаваться условия для их личностного развития. Это выражается в успешной адаптации в постоянно изменяющуюся образовательную, социально-культурную ситуацию. </vt:lpstr>
      <vt:lpstr>Методы и приемы</vt:lpstr>
      <vt:lpstr>«СЕМЕЙНЫЙ БЮДЖЕТ»</vt:lpstr>
      <vt:lpstr>Сюжетно-ролевые игры КАФЕ</vt:lpstr>
      <vt:lpstr>СЮЖЕТНО-РОЛЕВЫЕ ИГРЫ ПАРИКМАХЕРСКАЯ</vt:lpstr>
      <vt:lpstr>Сюжетно-ролевые игры СУПЕРМАРКЕТ</vt:lpstr>
      <vt:lpstr>Изучали банкноты разных стран</vt:lpstr>
      <vt:lpstr>«Печатали» монеты и делали оригами-кошельки.</vt:lpstr>
      <vt:lpstr>Использование монет в дидактических играх</vt:lpstr>
      <vt:lpstr>РИСУЕМ МЕЧТУ Дети мечтают построить дом, полететь на самолете, купить костюм человека Паука….</vt:lpstr>
      <vt:lpstr>КОПИМ НА МЕЧТУ (наши копилки)</vt:lpstr>
      <vt:lpstr>Построение работы по следующим принципам</vt:lpstr>
      <vt:lpstr>Ожидаемые результаты</vt:lpstr>
      <vt:lpstr>В заключении проекта</vt:lpstr>
      <vt:lpstr>                                                  Список литературы  А.Д. Шатова Тропинка в экономику: для занятий с детьми 5-7 лет/ Издательство ВЕНТАНА-ГРАФ, 2015. Аношина Л.М. Экономическое воспитание старших дошкольников в процессе ознакомления с новыми профессиями // Детский сад от А до Я. 2003. №4. с.103. Дошкольникам об экономике: пособие для педагогов учреждений, обеспечивающих получение дошкольного образования / Е.Н. Табих. – Минск: Выш. шк., 2007. – 48 с.: ил. Примерная парциальная образовательная программа дошкольного образования «Экономическое воспитание дошкольников: формирование предпосылок финансовой грамотности» // Банк России. Министерство образования и науки Российской Федерации.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38</cp:revision>
  <dcterms:created xsi:type="dcterms:W3CDTF">2021-03-09T17:53:09Z</dcterms:created>
  <dcterms:modified xsi:type="dcterms:W3CDTF">2021-12-10T06:40:17Z</dcterms:modified>
</cp:coreProperties>
</file>