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289" r:id="rId3"/>
    <p:sldId id="323" r:id="rId4"/>
    <p:sldId id="324" r:id="rId5"/>
    <p:sldId id="325" r:id="rId6"/>
    <p:sldId id="326" r:id="rId7"/>
    <p:sldId id="328" r:id="rId8"/>
    <p:sldId id="327" r:id="rId9"/>
    <p:sldId id="28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1C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3.gi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3.gif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3.gif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8929718" cy="857256"/>
          </a:xfrm>
        </p:spPr>
        <p:txBody>
          <a:bodyPr>
            <a:noAutofit/>
          </a:bodyPr>
          <a:lstStyle/>
          <a:p>
            <a:endParaRPr lang="ru-RU" sz="3200" b="1" spc="-3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642919"/>
            <a:ext cx="8072494" cy="6215080"/>
          </a:xfrm>
        </p:spPr>
        <p:txBody>
          <a:bodyPr>
            <a:normAutofit/>
          </a:bodyPr>
          <a:lstStyle/>
          <a:p>
            <a:endParaRPr lang="ru-RU" sz="5400" b="1" dirty="0" smtClean="0">
              <a:solidFill>
                <a:srgbClr val="FF0000"/>
              </a:solidFill>
            </a:endParaRPr>
          </a:p>
          <a:p>
            <a:r>
              <a:rPr lang="ru-RU" sz="5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</a:t>
            </a:r>
            <a:r>
              <a:rPr lang="ru-RU" sz="5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endParaRPr lang="ru-RU" sz="5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5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 </a:t>
            </a:r>
            <a:endParaRPr lang="ru-RU" sz="5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400" b="1" dirty="0">
              <a:solidFill>
                <a:schemeClr val="tx1"/>
              </a:solidFill>
            </a:endParaRPr>
          </a:p>
          <a:p>
            <a:pPr algn="r"/>
            <a:r>
              <a:rPr lang="ru-RU" sz="2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</a:t>
            </a:r>
            <a:r>
              <a:rPr lang="ru-RU" sz="2600" b="1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Белошитская</a:t>
            </a:r>
            <a:r>
              <a:rPr lang="ru-RU" sz="2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Петровна</a:t>
            </a:r>
            <a:r>
              <a:rPr lang="en-US" sz="2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г.Красноярск МАДОУ №</a:t>
            </a:r>
            <a:r>
              <a:rPr lang="en-US" sz="2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 </a:t>
            </a:r>
            <a:endParaRPr lang="ru-RU" sz="2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sz="5400" b="1" dirty="0">
              <a:solidFill>
                <a:schemeClr val="tx1"/>
              </a:solidFill>
            </a:endParaRPr>
          </a:p>
          <a:p>
            <a:endParaRPr lang="ru-RU" sz="5400" b="1" dirty="0" smtClean="0">
              <a:solidFill>
                <a:schemeClr val="tx1"/>
              </a:solidFill>
            </a:endParaRPr>
          </a:p>
          <a:p>
            <a:endParaRPr lang="ru-RU" sz="5400" b="1" dirty="0">
              <a:solidFill>
                <a:schemeClr val="tx1"/>
              </a:solidFill>
            </a:endParaRPr>
          </a:p>
          <a:p>
            <a:endParaRPr lang="ru-RU" sz="5400" b="1" dirty="0">
              <a:solidFill>
                <a:schemeClr val="tx1"/>
              </a:solidFill>
            </a:endParaRPr>
          </a:p>
        </p:txBody>
      </p:sp>
      <p:pic>
        <p:nvPicPr>
          <p:cNvPr id="13" name="Picture 4" descr="C:\Users\1\Desktop\Новая папка (8)\clip_image00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857232"/>
            <a:ext cx="1869518" cy="1357322"/>
          </a:xfrm>
          <a:prstGeom prst="rect">
            <a:avLst/>
          </a:prstGeom>
          <a:noFill/>
        </p:spPr>
      </p:pic>
      <p:pic>
        <p:nvPicPr>
          <p:cNvPr id="14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357298"/>
            <a:ext cx="1547800" cy="1547800"/>
          </a:xfrm>
          <a:prstGeom prst="rect">
            <a:avLst/>
          </a:prstGeom>
          <a:noFill/>
        </p:spPr>
      </p:pic>
      <p:pic>
        <p:nvPicPr>
          <p:cNvPr id="17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79474" y="4536299"/>
            <a:ext cx="1547800" cy="15478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214414" y="142873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K:\анимашки\59952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6143644"/>
            <a:ext cx="5786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crr-224.ucoz.ru/Centr_kons/index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55444" y="274638"/>
            <a:ext cx="3190128" cy="267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43608" y="3195431"/>
            <a:ext cx="678661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Лето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удивительная пора, когда целый день  можно гулять на свежем воздухе. Во многих семьях существует традиция – по выходным выезжать за город, в лес, в парк, к водоему. Такие поездки очень полезны и познавательны. Для взрослых важно наполнить их развлечениями, увлекательными занятиями, сделать максимально разнообразными для детей.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Помочь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решении этой задачи могут различные игры и упражнения. </a:t>
            </a:r>
            <a:endParaRPr lang="ru-RU" sz="1400" b="1" dirty="0">
              <a:solidFill>
                <a:schemeClr val="bg2">
                  <a:lumMod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4760" y="541289"/>
            <a:ext cx="1547800" cy="1547800"/>
          </a:xfrm>
          <a:prstGeom prst="rect">
            <a:avLst/>
          </a:prstGeom>
          <a:noFill/>
        </p:spPr>
      </p:pic>
      <p:pic>
        <p:nvPicPr>
          <p:cNvPr id="11" name="Picture 4" descr="C:\Users\1\Desktop\Новая папка (8)\clip_image00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263" y="787576"/>
            <a:ext cx="1869518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214414" y="142873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K:\анимашки\59952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279880"/>
            <a:ext cx="5786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57200" y="287804"/>
            <a:ext cx="8344510" cy="676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полянке можно поиграть и поупражняться, </a:t>
            </a:r>
            <a:endParaRPr lang="ru-RU" sz="2800" b="1" i="1" u="sng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используя </a:t>
            </a:r>
            <a:r>
              <a:rPr lang="ru-RU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элементы бега, прыжки, лазание. </a:t>
            </a:r>
            <a:endParaRPr lang="ru-RU" sz="2800" b="1" i="1" u="sng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побегать друг за другом между деревьями «змейкой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400" b="1" dirty="0" smtClean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тропинке бежать быстро и очень тихо, чтобы не было слышно хруста веток под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ногами;</a:t>
            </a:r>
            <a:endParaRPr lang="ru-RU" sz="1400" b="1" dirty="0" smtClean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пробежать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проползти под низко растущими ветками деревьев, стараясь не задеть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их;</a:t>
            </a:r>
            <a:endParaRPr lang="ru-RU" sz="1400" b="1" dirty="0" smtClean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побегать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деревьями в различных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направлениях;</a:t>
            </a:r>
            <a:endParaRPr lang="ru-RU" sz="1400" b="1" dirty="0" smtClean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побегать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попрыгать по горке вверх и вниз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992" y="5310199"/>
            <a:ext cx="1547800" cy="15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04273260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214414" y="142873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K:\анимашки\59952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279880"/>
            <a:ext cx="5786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57200" y="287804"/>
            <a:ext cx="8344510" cy="1148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пражнение на равновесие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одьба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стволу поваленного дерева, переход через неглубокую и неширокую канаву по узкому мосту, дощечке. Там, где есть валуны, крупные камни, интересно поупражняться в перешагивании с камня на камень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«Пятнашки (догонялки) на камнях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местности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подкорректировать. 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бегать между 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асположенными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далеко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 от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камнями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спастись можно, встав на них. 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– нельзя пятнать того, 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стоит на камне на одной ноге …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Такую игру проводят и там, где много пней различного диаметра. Спасешься от пятнашки, если запрыгнешь на пень одной или двумя ногами.</a:t>
            </a: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http://crr-224.ucoz.ru/Centr_kons/1314186658_1262633252mcw8y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3143248"/>
            <a:ext cx="3034680" cy="219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48486179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214414" y="142873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K:\анимашки\59952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279880"/>
            <a:ext cx="5786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287804"/>
            <a:ext cx="9144000" cy="1111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b="1" i="1" dirty="0" smtClean="0">
                <a:solidFill>
                  <a:srgbClr val="002060"/>
                </a:solidFill>
              </a:rPr>
              <a:t>На </a:t>
            </a:r>
            <a:r>
              <a:rPr lang="ru-RU" sz="2400" b="1" i="1" dirty="0">
                <a:solidFill>
                  <a:srgbClr val="002060"/>
                </a:solidFill>
              </a:rPr>
              <a:t>прогулке можно поупражняться в метании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на </a:t>
            </a:r>
            <a:r>
              <a:rPr lang="ru-RU" sz="2400" b="1" i="1" dirty="0">
                <a:solidFill>
                  <a:srgbClr val="002060"/>
                </a:solidFill>
              </a:rPr>
              <a:t>дальность и в метании в цель</a:t>
            </a:r>
            <a:r>
              <a:rPr lang="ru-RU" sz="2400" b="1" i="1" dirty="0" smtClean="0">
                <a:solidFill>
                  <a:srgbClr val="002060"/>
                </a:solidFill>
              </a:rPr>
              <a:t>.</a:t>
            </a:r>
            <a:endParaRPr lang="ru-RU" sz="2400" i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>
                <a:solidFill>
                  <a:srgbClr val="7030A0"/>
                </a:solidFill>
              </a:rPr>
              <a:t>Лучший материал для этого  еловые и сосновые шишки, мелкие </a:t>
            </a:r>
            <a:r>
              <a:rPr lang="ru-RU" sz="2000" b="1" dirty="0" smtClean="0">
                <a:solidFill>
                  <a:srgbClr val="7030A0"/>
                </a:solidFill>
              </a:rPr>
              <a:t>камешки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>
                <a:solidFill>
                  <a:srgbClr val="7030A0"/>
                </a:solidFill>
              </a:rPr>
              <a:t>с берега реки или озера. Упражнения на метание на дальность удобно проводить в виде соревнования «Кто  дальше бросит».  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Круги </a:t>
            </a:r>
            <a:r>
              <a:rPr lang="ru-RU" sz="2000" b="1" dirty="0">
                <a:solidFill>
                  <a:srgbClr val="7030A0"/>
                </a:solidFill>
              </a:rPr>
              <a:t>на воде помогут выявить победителя.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</a:rPr>
              <a:t>Метание в цель интересно отрабатывать, бросая шишки в определенное пространство между ветками деревьев, в пустое дупло, в ведро или корзину</a:t>
            </a:r>
            <a:r>
              <a:rPr lang="ru-RU" sz="2000" b="1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>
                <a:solidFill>
                  <a:srgbClr val="7030A0"/>
                </a:solidFill>
              </a:rPr>
              <a:t>В водоеме можно расположить «эскадру кораблей» из бумаги или сосновой коры, которую можно атаковать с расстояния 1-2 м шишками и камешками. После игр все корабли, шишки нужно обязательно убрать, чтобы не загрязнять водоем</a:t>
            </a:r>
            <a:r>
              <a:rPr lang="ru-RU" sz="2000" b="1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 ямку»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небольшую ямку забрасывают шишки до тех пор, 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 ямка не заполнится.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Сбей шишки»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пне горкой раскладываются 6 – 9 шишек (желудей) Участники игры должны постараться шишкой сбить эти предметы. Выигрывает тот, кто сделает это, используя меньше бросков.</a:t>
            </a:r>
          </a:p>
          <a:p>
            <a:pPr algn="ctr"/>
            <a:endParaRPr lang="ru-RU" sz="2000" b="1" dirty="0">
              <a:solidFill>
                <a:srgbClr val="7030A0"/>
              </a:solidFill>
            </a:endParaRPr>
          </a:p>
          <a:p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95" y="3828952"/>
            <a:ext cx="1547800" cy="15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99264127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214414" y="142873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K:\анимашки\59952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279880"/>
            <a:ext cx="5786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287804"/>
            <a:ext cx="8640960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Палочка – выручалочка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Посередине небольшой лесной полянки втыкают в землю палочку. Около нее стоит водящий с закрытыми глазами и короткой палочкой в руках. Он громко и медленно считает до 10, а в это время остальные ребята разбегаются и прячутся. Закончив считать, водящий открывает глаза, стучит по палочке-выручалочке со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словами: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Палочка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пришла – никого не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нашла!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Ищет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 Заметив кого-нибудь, громко 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произносит: Палочка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выручалочка… 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имя) 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нашла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бежит к палке, 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воткнутой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землю.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Найденный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тоже бежит к палке,  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стараясь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обогнать водящего, первым </a:t>
            </a:r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дотронуться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палки и крикнуть: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Палочка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–выручалочка, выручи меня!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он успевает первым, остается в игре. Если не успевает – выбывает из игры. А последний игрок может незаметно подбежать к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палочке выручалочке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сказать:</a:t>
            </a:r>
          </a:p>
          <a:p>
            <a:pPr lvl="0"/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Палочка – выручалочка. Выручи всех!</a:t>
            </a:r>
          </a:p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все выбывшие из игры возвращаются в игру и считаются вырученными.</a:t>
            </a:r>
          </a:p>
          <a:p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http://crr-224.ucoz.ru/Centr_kons/13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280961"/>
            <a:ext cx="3103226" cy="22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94398188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214414" y="142873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K:\анимашки\59952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279880"/>
            <a:ext cx="5786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287804"/>
            <a:ext cx="86409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7842" y="2714620"/>
            <a:ext cx="8426646" cy="3100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b="1" i="1" u="sng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быстрее добежит»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по сигналу бегут до указанного места (дерево, пень, куст). Выигрывает тот, кто первым выполнит задание. Игра повторяется 2 – 3 раза.</a:t>
            </a:r>
            <a:endParaRPr lang="ru-RU" sz="14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Игровые упражнения с прыжкам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Спрыгнуть с поваленного дерева.</a:t>
            </a:r>
            <a:endParaRPr lang="ru-RU" sz="14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Подпрыгивать на одной или двух ногах, продвигаясь вперед от дерева к  дереву, вокруг куста, перепрыгивать через кучи шишек.</a:t>
            </a:r>
            <a:endParaRPr lang="ru-RU" sz="14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http://crr-224.ucoz.ru/Centr_kons/na2003180.jpg"/>
          <p:cNvPicPr/>
          <p:nvPr/>
        </p:nvPicPr>
        <p:blipFill rotWithShape="1">
          <a:blip r:embed="rId4" cstate="print"/>
          <a:srcRect b="19208"/>
          <a:stretch/>
        </p:blipFill>
        <p:spPr bwMode="auto">
          <a:xfrm>
            <a:off x="3370126" y="403726"/>
            <a:ext cx="2547763" cy="201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6150" y="292529"/>
            <a:ext cx="1547800" cy="1547800"/>
          </a:xfrm>
          <a:prstGeom prst="rect">
            <a:avLst/>
          </a:prstGeom>
          <a:noFill/>
        </p:spPr>
      </p:pic>
      <p:pic>
        <p:nvPicPr>
          <p:cNvPr id="11" name="Picture 4" descr="C:\Users\1\Desktop\Новая папка (8)\clip_image00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600581"/>
            <a:ext cx="1869518" cy="1357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29984944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214414" y="142873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K:\анимашки\59952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279880"/>
            <a:ext cx="5786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287804"/>
            <a:ext cx="864096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2000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Выезжая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прогулку </a:t>
            </a:r>
            <a:endParaRPr lang="ru-RU" sz="4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забудьте про игры с детьми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>
              <a:lnSpc>
                <a:spcPct val="150000"/>
              </a:lnSpc>
            </a:pP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игре ребенок </a:t>
            </a:r>
            <a:endParaRPr lang="ru-RU" sz="4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личность!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016" y="3397425"/>
            <a:ext cx="1547800" cy="1547800"/>
          </a:xfrm>
          <a:prstGeom prst="rect">
            <a:avLst/>
          </a:prstGeom>
          <a:noFill/>
        </p:spPr>
      </p:pic>
      <p:pic>
        <p:nvPicPr>
          <p:cNvPr id="9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1625" y="3357845"/>
            <a:ext cx="1547800" cy="15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09314939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Picture 2" descr="K:\анимашки\599525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6143644"/>
            <a:ext cx="5786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C:\Users\Серик\Pictures\смешарики\418458-ba8e4b56dd7a577f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24" y="687575"/>
            <a:ext cx="4000515" cy="28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28794" y="4071942"/>
            <a:ext cx="588494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внимание</a:t>
            </a:r>
            <a:endParaRPr lang="ru-RU" sz="8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617" y="5262085"/>
            <a:ext cx="1547800" cy="1547800"/>
          </a:xfrm>
          <a:prstGeom prst="rect">
            <a:avLst/>
          </a:prstGeom>
          <a:noFill/>
        </p:spPr>
      </p:pic>
      <p:pic>
        <p:nvPicPr>
          <p:cNvPr id="9" name="Picture 3" descr="C:\Users\1\Desktop\Новая папка (8)\image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2011519"/>
            <a:ext cx="1547800" cy="1547800"/>
          </a:xfrm>
          <a:prstGeom prst="rect">
            <a:avLst/>
          </a:prstGeom>
          <a:noFill/>
        </p:spPr>
      </p:pic>
      <p:pic>
        <p:nvPicPr>
          <p:cNvPr id="10" name="Picture 4" descr="C:\Users\1\Desktop\Новая папка (8)\clip_image00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1879" y="540280"/>
            <a:ext cx="1869518" cy="1357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15902615"/>
      </p:ext>
    </p:extLst>
  </p:cSld>
  <p:clrMapOvr>
    <a:masterClrMapping/>
  </p:clrMapOvr>
  <p:transition spd="slow" advTm="10000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628</TotalTime>
  <Words>243</Words>
  <Application>Microsoft Office PowerPoint</Application>
  <PresentationFormat>Экран (4:3)</PresentationFormat>
  <Paragraphs>124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Татьяна</cp:lastModifiedBy>
  <cp:revision>80</cp:revision>
  <dcterms:created xsi:type="dcterms:W3CDTF">2014-04-21T06:05:57Z</dcterms:created>
  <dcterms:modified xsi:type="dcterms:W3CDTF">2022-06-13T13:26:00Z</dcterms:modified>
</cp:coreProperties>
</file>