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6" r:id="rId2"/>
    <p:sldId id="257" r:id="rId3"/>
    <p:sldId id="258" r:id="rId4"/>
    <p:sldId id="259" r:id="rId5"/>
    <p:sldId id="277" r:id="rId6"/>
    <p:sldId id="276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1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8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2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5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6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5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0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8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0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4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4CC6E9-2D78-4B59-88EF-27C9B55EADFF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558B06-B5C4-446C-B17B-A9F2F025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1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303E9-0CE1-4CE6-975A-AB2A46E14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600200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детский сад № 9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BB71E6-927D-46B5-9D6C-9B10ABA54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3920"/>
            <a:ext cx="12192000" cy="597407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«Мыльные пузыри»</a:t>
            </a: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Анзенова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ксения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Юрьевна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398110-3A57-40CD-A116-6DFF9DD0C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3429000"/>
            <a:ext cx="3444240" cy="318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40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4A86EF-5EF7-4670-8A9B-E76AC461CE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2" y="2975316"/>
            <a:ext cx="4412566" cy="33094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930AEF-2129-4F2C-A39D-E8F12F995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53" y="309489"/>
            <a:ext cx="4159348" cy="3119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4A7D8E-B29E-44A3-BE09-997AC4630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387"/>
            <a:ext cx="4187484" cy="31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958CC6-000C-47A2-9908-005BC235D2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 «Мыльные пузыри»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величины, умение сравнивать, тактильные ощущения, речевое дыхание, эмоциональное восприятие, закреплять представление детей о свойствах пены: «воздушная», «легкая».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7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23EAE24A-6102-40E6-BAE5-3525F58957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3619" y="2554538"/>
            <a:ext cx="4953457" cy="3747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1BFC6-2B31-4CBA-A307-C0EE4ACD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425"/>
            <a:ext cx="5228492" cy="37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046AAC-F2D5-4929-8AF9-DCD7A31F3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 «Пузыри,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пузырики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0" lvl="0" indent="0" algn="ctr">
              <a:buClr>
                <a:prstClr val="black"/>
              </a:buClr>
              <a:buNone/>
            </a:pP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величины, умение сравнивать, речевое дыхание, эмоциональное восприятие.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пузыри, трубочки разного диаметра.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84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3F8DF0-68AC-4DB9-8722-29B99EE9CE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168811"/>
            <a:ext cx="3967089" cy="29753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FB3CA-8359-4043-94F8-64DDF92CC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0" y="970670"/>
            <a:ext cx="4933072" cy="3699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EB2E74-907A-4B7A-A4E7-30C6C69A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3573193"/>
            <a:ext cx="3967089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0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AA3F4F-0109-428A-831B-72FC64793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№5«цветные пузырьки!»</a:t>
            </a:r>
          </a:p>
          <a:p>
            <a:pPr marL="0" lvl="0" indent="0" algn="ctr">
              <a:buClr>
                <a:prstClr val="black"/>
              </a:buClr>
              <a:buNone/>
            </a:pP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получать цветные мыльные пузыри.</a:t>
            </a:r>
          </a:p>
          <a:p>
            <a:pPr marL="0" lvl="0" indent="0" algn="ctr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пузыри, разбавленные пищевым красителем, трубочки для коктейля, лист бумаги.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0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4979E5-30E6-476B-9C53-96F23EEB7B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47" y="182880"/>
            <a:ext cx="4328160" cy="32461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CBD542-4005-4375-8481-A6F6BC959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182880"/>
            <a:ext cx="4328160" cy="32461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8A5ED9-A85F-4415-9B98-08113FD49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7" y="3428998"/>
            <a:ext cx="4328162" cy="32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9392A7-7DA6-4DFE-A8E3-FC254DC712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 «Разложи пену в формочки!»</a:t>
            </a:r>
          </a:p>
          <a:p>
            <a:pPr marL="0" lvl="0" indent="0" algn="ctr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тактильные ощущения, осязательные чувства.</a:t>
            </a:r>
          </a:p>
          <a:p>
            <a:pPr marL="0" lvl="0" indent="0" algn="ctr">
              <a:buClr>
                <a:prstClr val="black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ложечки, формочки.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46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9B4686-92CC-4FEE-B0A0-DCB2EE0471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2" y="242668"/>
            <a:ext cx="4248443" cy="31863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BA444C-8ED0-4CED-AF47-9D7F265C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77" y="242668"/>
            <a:ext cx="4248443" cy="3186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B184F5-535A-4ABE-8E71-A052C35E6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1" y="3012242"/>
            <a:ext cx="4977619" cy="37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0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1DF987-0263-466E-A67B-5F06E9F70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«Мишка и пузыри»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24A95-A29D-46B1-A744-E54587ED4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7" y="939017"/>
            <a:ext cx="3537731" cy="4716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4F425D-025B-42C3-A0AB-83C98F758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7470" y="111175"/>
            <a:ext cx="4716973" cy="637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2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D8A77-A16D-4D2D-82D2-984EBA72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2399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FCFD9-09A2-43F6-91A1-88464641B6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640"/>
            <a:ext cx="10363826" cy="542778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творческий, исследовательский, коллективный, краткосрочный;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 3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B17CA7-30B3-4576-BFB1-E4458BEF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834639"/>
            <a:ext cx="527685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907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B585E-659D-44E3-AFF3-CBCCCFBB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49705"/>
            <a:ext cx="10364451" cy="1596177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проекта использовались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наглядные, практические и словесные методы: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C6C79-CBB4-4054-B505-3B0B231C1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3895" y="2367092"/>
            <a:ext cx="10883705" cy="449090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воспитателя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стихов, сказки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К.Чуковского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«Мойдодыр»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выполнение детьми опыта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пеной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мыльными пузырями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3B475D-FF01-4E0D-8F57-A3FE85B605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6720" y="213360"/>
            <a:ext cx="11490960" cy="6126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тактильных ощущений, осязательных чувств, воображения и фантазии, творческого мышления, эмоционального восприятия, наблюдательности, навыков экспериментальной деятельности.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наглядно – образное мышление, речь, внимание, моторику, координацию движений;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свойствах пены: «белая», «воздушная», «легкая».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329DF1-ED2E-404B-B515-D5AB0E1BA2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в ребенке интереса к самостоятельным исследованиям, открытиям.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наблюдательности, любознательности.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процессов: логического мышления, восприятия, произвольного внимания, памяти, мелкой моторики, активной речи и обогащения словарного запаса.</a:t>
            </a:r>
          </a:p>
        </p:txBody>
      </p:sp>
    </p:spTree>
    <p:extLst>
      <p:ext uri="{BB962C8B-B14F-4D97-AF65-F5344CB8AC3E}">
        <p14:creationId xmlns:p14="http://schemas.microsoft.com/office/powerpoint/2010/main" val="329008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910084-D2C0-4C74-9B19-B29B50ECBA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02" y="0"/>
            <a:ext cx="1079929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«Пузырь»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B8D8BA-0A93-41A0-B664-23B5CCA53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16" y="946491"/>
            <a:ext cx="4206242" cy="29032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AAF8DD-AB3C-45E4-89B6-357460FFE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14" y="3429000"/>
            <a:ext cx="3870960" cy="29032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5E8E54-9BCA-4879-9F73-C262931E1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4" y="946491"/>
            <a:ext cx="3870960" cy="2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1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AC080-4751-4A29-82E2-FB66303F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82879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«знакомство с пеной»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B941E-EB81-477C-BC7F-43DA8B681F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8972"/>
            <a:ext cx="10363826" cy="4342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свойством пены: «воздушная», «легкая», «белая», выяснить из какого мыла получается воздушная пена, развивать познавательную активность и любознательность.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для воды, жидкое и твердое мыло.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33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3A6D36-6704-43C3-8E91-4C96AEEFBE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4" y="590842"/>
            <a:ext cx="4182793" cy="31370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2162E2-8B9E-4ECC-9A02-76B574BA0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83" y="3727937"/>
            <a:ext cx="3804259" cy="285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443714-E901-4F47-BF4D-688453A30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8" y="590843"/>
            <a:ext cx="4182793" cy="31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5FC7FA-1DAF-4058-86BE-A0088EA7AD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ru-RU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Опыт №2 «ах, какая пенка!»</a:t>
            </a:r>
          </a:p>
          <a:p>
            <a:pPr marL="0" indent="0"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развивать самостоятельную экспериментальную деятельность, любознательность и познавательную активность.</a:t>
            </a:r>
          </a:p>
          <a:p>
            <a:pPr marL="0" indent="0"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Оборудование: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стаканчики с водой, трубочки для коктейля, жидкое мыло.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3762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141</TotalTime>
  <Words>403</Words>
  <Application>Microsoft Office PowerPoint</Application>
  <PresentationFormat>Широкоэкранный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Капля</vt:lpstr>
      <vt:lpstr>Муниципальное автономное дошкольное образовательное учреждение Центр развития ребенка детский сад № 9 </vt:lpstr>
      <vt:lpstr>Вид проекта:</vt:lpstr>
      <vt:lpstr>При реализации проекта использовались наглядные, практические и словесные методы:</vt:lpstr>
      <vt:lpstr>Презентация PowerPoint</vt:lpstr>
      <vt:lpstr>Презентация PowerPoint</vt:lpstr>
      <vt:lpstr>Презентация PowerPoint</vt:lpstr>
      <vt:lpstr>Опыт №1 «знакомство с пеной»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ребенка детский сад № 9 </dc:title>
  <dc:creator>Пользователь</dc:creator>
  <cp:lastModifiedBy>Пользователь</cp:lastModifiedBy>
  <cp:revision>19</cp:revision>
  <dcterms:created xsi:type="dcterms:W3CDTF">2022-02-23T19:15:07Z</dcterms:created>
  <dcterms:modified xsi:type="dcterms:W3CDTF">2022-06-26T14:09:44Z</dcterms:modified>
</cp:coreProperties>
</file>