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74" r:id="rId4"/>
    <p:sldId id="256" r:id="rId5"/>
    <p:sldId id="282" r:id="rId6"/>
    <p:sldId id="283" r:id="rId7"/>
    <p:sldId id="284" r:id="rId8"/>
    <p:sldId id="285" r:id="rId9"/>
    <p:sldId id="262" r:id="rId10"/>
    <p:sldId id="258" r:id="rId11"/>
    <p:sldId id="259" r:id="rId12"/>
    <p:sldId id="260" r:id="rId13"/>
    <p:sldId id="261" r:id="rId14"/>
    <p:sldId id="263" r:id="rId15"/>
    <p:sldId id="264" r:id="rId16"/>
    <p:sldId id="265" r:id="rId17"/>
    <p:sldId id="266" r:id="rId18"/>
    <p:sldId id="267" r:id="rId19"/>
    <p:sldId id="269" r:id="rId20"/>
    <p:sldId id="270" r:id="rId21"/>
    <p:sldId id="271" r:id="rId22"/>
    <p:sldId id="276" r:id="rId23"/>
    <p:sldId id="277" r:id="rId24"/>
    <p:sldId id="287" r:id="rId25"/>
    <p:sldId id="278" r:id="rId26"/>
    <p:sldId id="28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>
        <p:scale>
          <a:sx n="76" d="100"/>
          <a:sy n="76" d="100"/>
        </p:scale>
        <p:origin x="-118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1795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293096"/>
            <a:ext cx="6400800" cy="1752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МКДОУ «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Руднянский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«Огонёк»</a:t>
            </a:r>
          </a:p>
          <a:p>
            <a:pPr algn="l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Анна Петровна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0202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Выгнутая влево стрелка 6"/>
          <p:cNvSpPr/>
          <p:nvPr/>
        </p:nvSpPr>
        <p:spPr>
          <a:xfrm rot="20217709">
            <a:off x="2069898" y="3654145"/>
            <a:ext cx="1399934" cy="1223311"/>
          </a:xfrm>
          <a:prstGeom prst="curv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2554" y="2060848"/>
            <a:ext cx="5461446" cy="464137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Ознакомительная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год жизни). Происходит овладение предметно-игровой деятельностью. Ребенок усваивает игровое назначение предметов, способы действий (спать, кушать и т.д.), может производить отдельные действия. Для детей этого возраста характерна многократная повторяемость одного и того же действия.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5" y="404664"/>
            <a:ext cx="3443200" cy="33843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в дошкольном детстве проходит ряд этапов. Эти этапы раскрыли в своих исследованиях 3. В.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Лиштван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Л. Новоселова и др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43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507288" cy="26518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ru-RU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Отобразительная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(второй год жизни). Ребенок переходит от отдельных действий к осуществлению практических смысловых связей, выстраиванию цепочки ролевых действий. Возникает перенос действий с одного предмета на другой (укладывание спать не только куклы, но и медведя, зайчика и т.д.). Впервые возникает замещение одних предметов другими (палочка — ложка).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23528" y="3632448"/>
            <a:ext cx="8505444" cy="30243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отобразительая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(третий год жизни). Дети начинают действовать от определенного лица. Однако, взяв на себя определенную роль, ребенок не заявляет о ней. Действия ребенка становятся более логичными, он активно использует предметы- заместители. Для этого периода характерны «игры рядом»: «две мамы» играют с двумя куклами.</a:t>
            </a:r>
          </a:p>
          <a:p>
            <a:pPr marL="0" indent="0">
              <a:buFont typeface="Arial" pitchFamily="34" charset="0"/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0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476672"/>
            <a:ext cx="8496944" cy="18722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(возникает к концу третьего года жизни). Дети начинают переходить от показа 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действий к показу 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действий.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23528" y="2996952"/>
            <a:ext cx="8496944" cy="30963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5. 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 ролевые игры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(четвертый год жизни). Ребенок начинает называть роль («Я — мама» 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 что говорит о становлении первых этапов совместных игр. Дети действуют посредством ролевых взаимодействий. К концу четвертого года жизни дети овладевают умением договариваться на игру, возникает предварительный сговор. Содержание игры, нацеленное ранее на предметы, их использование, переходит в план отражения ролевых взаимоотношений людей.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5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26928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6. 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совместным </a:t>
            </a:r>
            <a:r>
              <a:rPr lang="ru-RU" sz="24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сюжетосложением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(пятый год жизни). Дети могут выстраивать последовательность игровых действий, начинают отображать не только отношения между людьми, но и правила социального поведения. Прослеживается полное разделение ролей, игровые действия опосредуются игровой ролью.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63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взаимоотношений в сюжетно-ролевых играх</a:t>
            </a:r>
          </a:p>
        </p:txBody>
      </p:sp>
    </p:spTree>
    <p:extLst>
      <p:ext uri="{BB962C8B-B14F-4D97-AF65-F5344CB8AC3E}">
        <p14:creationId xmlns:p14="http://schemas.microsoft.com/office/powerpoint/2010/main" val="173129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Уровень неорганизованного поведения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ведет к разрушению игр других детей (ребенок отнимает игрушки, ломает постройки, мешает играющим детям). Главным образом такое поведение встречается у младших дошкольников, которые еще не умеют занять себя, не представляют последствий своих действий для других. Однако в последние годы возросло число детей с признаками агрессивного поведения, с тенденцией к разрушению. Поэтому и среди старших дошкольников встречаются дети первого уровня.</a:t>
            </a:r>
          </a:p>
        </p:txBody>
      </p:sp>
    </p:spTree>
    <p:extLst>
      <p:ext uri="{BB962C8B-B14F-4D97-AF65-F5344CB8AC3E}">
        <p14:creationId xmlns:p14="http://schemas.microsoft.com/office/powerpoint/2010/main" val="248061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Уровень одиночных игр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характерен тем, что ребенок не вступает во взаимодействие с другими детьми, но и не мешает им играть. То, что ребенок сосредоточен на своей игре, умеет ее организовать, является предпосылкой для перехода к совместным играм.</a:t>
            </a:r>
          </a:p>
        </p:txBody>
      </p:sp>
    </p:spTree>
    <p:extLst>
      <p:ext uri="{BB962C8B-B14F-4D97-AF65-F5344CB8AC3E}">
        <p14:creationId xmlns:p14="http://schemas.microsoft.com/office/powerpoint/2010/main" val="332103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Уровень кратковременного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заимодействия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тем, что ребенок на какое-то время подчиняет свои действия общему замыслу и сообразует их с действиями других. Он пытается договориться о предстоящей игре, вносит свои предложения, готов прислушаться к словам партнеров и подчиниться справедливому требованию. Новый этап игры отличается появлением замысла и стремлением детей подобрать соответствующие игрушки, предметы. Но замысел еще неустойчив, в ходе игры дети могут изменить его или забыть о нем.</a:t>
            </a:r>
          </a:p>
        </p:txBody>
      </p:sp>
    </p:spTree>
    <p:extLst>
      <p:ext uri="{BB962C8B-B14F-4D97-AF65-F5344CB8AC3E}">
        <p14:creationId xmlns:p14="http://schemas.microsoft.com/office/powerpoint/2010/main" val="255990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Уровень длительного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заимодействия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интереса к содержанию игры, к тем действиям, которых она требует. Ребенок, находящийся на этом уровне, обладает начальными формами ответственного отношения к своей роли в общей игре. Он начинает оценивать качество и результат своих личных действий и действий сверстников с точки зрения задач совместной игры.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взаимодействия связана с заинтересованностью в содержании игры. На этом этапе дети достаточно самостоятельны, могут придумать интересную сюжетно-ролевую игру, организовать ее и играть долго.</a:t>
            </a:r>
          </a:p>
        </p:txBody>
      </p:sp>
    </p:spTree>
    <p:extLst>
      <p:ext uri="{BB962C8B-B14F-4D97-AF65-F5344CB8AC3E}">
        <p14:creationId xmlns:p14="http://schemas.microsoft.com/office/powerpoint/2010/main" val="378303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9"/>
            <a:ext cx="8229600" cy="3600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Уровень постоянного взаимодействия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основе общих интересов, избирательных симпатий. Дети, объединенные дружескими интересами, способны уступать друг другу в выборе сюжета, распределении ролей, согласовывать свои 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37646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сюжетно-ролевой игры;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развития сюжетно-ролевой игры в дошкольном возрасте;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взаимоотношений в сюжетно-ролевых играх;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сюжетно-ролевыми играми.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16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сюжетно-ролевыми играми</a:t>
            </a:r>
          </a:p>
        </p:txBody>
      </p:sp>
    </p:spTree>
    <p:extLst>
      <p:ext uri="{BB962C8B-B14F-4D97-AF65-F5344CB8AC3E}">
        <p14:creationId xmlns:p14="http://schemas.microsoft.com/office/powerpoint/2010/main" val="165582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365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сюжетно-ролевыми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играми детей дошкольного возраста предполагает, что педагог влияет на расширение тематики этих игр, обогащает содержание, способствует овладению детьми ролевым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поведением.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руководство бывает 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Прямое;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Косвенное;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23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35283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Прямое </a:t>
            </a:r>
            <a:r>
              <a:rPr lang="ru-RU" sz="2400" b="1" i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</a:t>
            </a:r>
            <a:r>
              <a:rPr lang="ru-RU" sz="24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педагог проводит организацию игровой деятельности по заданному замыслу, сюжету, ролям, в ходе, которой происходит либо выработка, либо тренировка игровых действий и обогащение игрового опыта между взрослым и ребенком, между детьми. </a:t>
            </a:r>
          </a:p>
        </p:txBody>
      </p:sp>
    </p:spTree>
    <p:extLst>
      <p:ext uri="{BB962C8B-B14F-4D97-AF65-F5344CB8AC3E}">
        <p14:creationId xmlns:p14="http://schemas.microsoft.com/office/powerpoint/2010/main" val="418185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1"/>
            <a:ext cx="8229600" cy="33843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4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Косвенное </a:t>
            </a:r>
            <a:r>
              <a:rPr lang="ru-RU" sz="2400" b="1" i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- это когда педагог создает условия, способствующие возникновению, развертыванию и преобразованию игровой деятельности по инициативе детей с учетом обогащения игрового опыта между детьми. </a:t>
            </a:r>
          </a:p>
        </p:txBody>
      </p:sp>
    </p:spTree>
    <p:extLst>
      <p:ext uri="{BB962C8B-B14F-4D97-AF65-F5344CB8AC3E}">
        <p14:creationId xmlns:p14="http://schemas.microsoft.com/office/powerpoint/2010/main" val="219415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Косвенное руководство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когда педагог создает условия, способствующие возникновению, развертыванию  и преобразованию игровой деятельности по инициативе  детей  с учетом обогащения игрового опыта между детьми.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43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50405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руководство игрой включает четыре внутренне связанных общим содержанием компонента, которые одинаково важны в процессе формирования игры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-ознакомление с окружающим миром в активной деятельности; </a:t>
            </a:r>
            <a:endParaRPr lang="ru-RU" sz="2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игрового опыта детей; </a:t>
            </a:r>
            <a:endParaRPr lang="ru-RU" sz="2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предметно-игровой среды; </a:t>
            </a:r>
            <a:endParaRPr lang="ru-RU" sz="2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активизирующее общение воспитателя с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детьми.</a:t>
            </a:r>
            <a:endParaRPr lang="ru-RU" sz="2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35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39558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82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88840"/>
            <a:ext cx="8568952" cy="12961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sz="40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4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СЮЖЕТНО-РОЛЕВОЙ ИГРЫ.</a:t>
            </a:r>
            <a:r>
              <a:rPr lang="ru-RU" b="1" cap="all" dirty="0"/>
              <a:t/>
            </a:r>
            <a:br>
              <a:rPr lang="ru-RU" b="1" cap="all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37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1036302"/>
            <a:ext cx="3600400" cy="507342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Тема;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гровой замысел;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Сюжет;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Роль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340769"/>
            <a:ext cx="3790057" cy="39120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имеет следующие структурные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4355976" y="2564904"/>
            <a:ext cx="216024" cy="36004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355976" y="3308590"/>
            <a:ext cx="216024" cy="36004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7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5"/>
            <a:ext cx="8229600" cy="33843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Первоначально в этом качестве выступает ролевое действие, возникающее по мере овладения ребенком предметным миром. В процессе развития сюжетно-ролевой игры он меняется. Постепенно мотивом сюжетно-ролевой игры становиться возможность взаимодействия – игрового, невербального, вербального – с другими участниками игры.</a:t>
            </a:r>
          </a:p>
        </p:txBody>
      </p:sp>
    </p:spTree>
    <p:extLst>
      <p:ext uri="{BB962C8B-B14F-4D97-AF65-F5344CB8AC3E}">
        <p14:creationId xmlns:p14="http://schemas.microsoft.com/office/powerpoint/2010/main" val="21691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сюжетно-ролевых игр меняется в соответствии с возрастом играющих детей, а так же с содержанием программ воспитания и обучения детей дошкольного возраста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995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компонентом сюжетно-ролевой игры является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без него нет самой сюжетно-ролевой игры.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 игры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это та сфера действительности, которая воспроизводится детьми. Сюжет представляет собой отражение ребенком определенных действий, событий, взаимоотношений из жизни и деятельности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окружающих. 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его игровые действия (крутить руль автомашины, готовить обед, учить рисовать учеников и т.д.) - одно из основных средств реализации сюжета.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95536" y="548679"/>
            <a:ext cx="8352928" cy="12241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замысел: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это общее определение темы игры, определение, во что и как будут играть дети.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77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223224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Роль: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это средство реализации сюжета через ролевое действие, ролевой диалог, ролевые действия и ролевую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речь.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 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это его 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позиция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он отождествляет себя с каким-либо персонажем сюжета и действует в соответствии с представлениями о данном персонаже.</a:t>
            </a:r>
          </a:p>
        </p:txBody>
      </p:sp>
    </p:spTree>
    <p:extLst>
      <p:ext uri="{BB962C8B-B14F-4D97-AF65-F5344CB8AC3E}">
        <p14:creationId xmlns:p14="http://schemas.microsoft.com/office/powerpoint/2010/main" val="409012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6470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развития сюжетно-ролевой игры в дошкольном возрасте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40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345</Words>
  <Application>Microsoft Office PowerPoint</Application>
  <PresentationFormat>Экран (4:3)</PresentationFormat>
  <Paragraphs>72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Сюжетно-ролевая игра</vt:lpstr>
      <vt:lpstr>Презентация PowerPoint</vt:lpstr>
      <vt:lpstr> СТРУКТУРА СЮЖЕТНО-РОЛЕВОЙ ИГРЫ.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развития сюжетно-ролевой игры в дошкольном возрасте 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Формирование взаимоотношений в сюжетно-ролевых играх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Руководство сюжетно-ролевыми играми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сюжетно-ролевой игры     </dc:title>
  <dc:creator>Аня</dc:creator>
  <cp:lastModifiedBy>First</cp:lastModifiedBy>
  <cp:revision>15</cp:revision>
  <dcterms:created xsi:type="dcterms:W3CDTF">2019-01-15T12:10:51Z</dcterms:created>
  <dcterms:modified xsi:type="dcterms:W3CDTF">2020-07-21T15:51:12Z</dcterms:modified>
</cp:coreProperties>
</file>