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052737"/>
            <a:ext cx="6478192" cy="22322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ПРЕЗЕНТАЦИЯ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</a:rPr>
              <a:t>«Летом, Дети и Родители,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будьте бдительны!!!»</a:t>
            </a:r>
            <a:endParaRPr lang="ru-RU" b="1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8008" y="188640"/>
            <a:ext cx="478756" cy="432048"/>
          </a:xfrm>
          <a:prstGeom prst="rect">
            <a:avLst/>
          </a:prstGeom>
        </p:spPr>
      </p:pic>
      <p:pic>
        <p:nvPicPr>
          <p:cNvPr id="5" name="Рисунок 4" descr="da76c3d576ebd927ca6403e30da36622_w720_h54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65841"/>
            <a:ext cx="1440159" cy="885782"/>
          </a:xfrm>
          <a:prstGeom prst="rect">
            <a:avLst/>
          </a:prstGeom>
        </p:spPr>
      </p:pic>
      <p:pic>
        <p:nvPicPr>
          <p:cNvPr id="6" name="Picture 4" descr="C:\Users\Настюшка\Desktop\Сентябрь21\Screenshot_20210922-2021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4" b="20574"/>
          <a:stretch/>
        </p:blipFill>
        <p:spPr bwMode="auto">
          <a:xfrm>
            <a:off x="3563888" y="3933056"/>
            <a:ext cx="1469841" cy="15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стюшка\Desktop\июль\IMG-20210725-WA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54" y="3933056"/>
            <a:ext cx="1190228" cy="15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60" y="260649"/>
            <a:ext cx="6673088" cy="36003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Расскажите </a:t>
            </a:r>
            <a:r>
              <a:rPr lang="ru-RU" sz="2400" b="1" dirty="0">
                <a:solidFill>
                  <a:srgbClr val="002060"/>
                </a:solidFill>
              </a:rPr>
              <a:t>детям о том, как правильно себя вести на детской площадке, в частности, качаться на качелях. К ним нужно подходить сбоку; садиться и вставать, дождавшись полной остановки; крепко держаться при катании.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Соблюдайте питьевой режим, чтобы не допустить обезвоживания. Давайте ребенку очищенную природную воду без газа.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4756" y="260647"/>
            <a:ext cx="686658" cy="619667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60011"/>
              </p:ext>
            </p:extLst>
          </p:nvPr>
        </p:nvGraphicFramePr>
        <p:xfrm>
          <a:off x="-3286125" y="7516813"/>
          <a:ext cx="6029325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Диаграмма" r:id="rId4" imgW="7391392" imgH="3905104" progId="MSGraph.Chart.8">
                  <p:embed followColorScheme="full"/>
                </p:oleObj>
              </mc:Choice>
              <mc:Fallback>
                <p:oleObj name="Диаграмма" r:id="rId4" imgW="7391392" imgH="390510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286125" y="7516813"/>
                        <a:ext cx="6029325" cy="318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качел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0242" y="4282930"/>
            <a:ext cx="1552075" cy="1806144"/>
          </a:xfrm>
          <a:prstGeom prst="rect">
            <a:avLst/>
          </a:prstGeom>
        </p:spPr>
      </p:pic>
      <p:pic>
        <p:nvPicPr>
          <p:cNvPr id="7" name="Picture 2" descr="C:\Users\Настюшка\Desktop\июль\IMG_20210716_1103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1802" y="2065030"/>
            <a:ext cx="2137818" cy="16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Настюшка\Desktop\июль\IMG_20210719_10432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-11890" r="-19491" b="11890"/>
          <a:stretch/>
        </p:blipFill>
        <p:spPr bwMode="auto">
          <a:xfrm rot="5400000">
            <a:off x="2402684" y="4957478"/>
            <a:ext cx="2165571" cy="16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849" r="-7156" b="19420"/>
          <a:stretch/>
        </p:blipFill>
        <p:spPr bwMode="auto">
          <a:xfrm>
            <a:off x="6796001" y="4699652"/>
            <a:ext cx="1772084" cy="21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85" r="3368" b="21185"/>
          <a:stretch/>
        </p:blipFill>
        <p:spPr bwMode="auto">
          <a:xfrm>
            <a:off x="611560" y="4015065"/>
            <a:ext cx="1575137" cy="207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6" y="332656"/>
            <a:ext cx="7121896" cy="31150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е шутите с огнём!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Важно </a:t>
            </a:r>
            <a:r>
              <a:rPr lang="ru-RU" sz="2400" b="1" dirty="0">
                <a:solidFill>
                  <a:srgbClr val="002060"/>
                </a:solidFill>
              </a:rPr>
              <a:t>научить и правилам пожарной безопасности в летний период. Не позволяйте разводить костры без присутствия взрослых. Поясните опасность огненной стихии в быстром распространении на соседние объекты</a:t>
            </a: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3424" y="208469"/>
            <a:ext cx="723140" cy="652590"/>
          </a:xfrm>
          <a:prstGeom prst="rect">
            <a:avLst/>
          </a:prstGeom>
        </p:spPr>
      </p:pic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16" y="4077072"/>
            <a:ext cx="2180665" cy="1451133"/>
          </a:xfrm>
          <a:prstGeom prst="rect">
            <a:avLst/>
          </a:prstGeom>
        </p:spPr>
      </p:pic>
      <p:pic>
        <p:nvPicPr>
          <p:cNvPr id="7" name="Picture 3" descr="C:\Users\Настюшка\Documents\Новая папка\a-boy-run-from-wildfire-vector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47573"/>
            <a:ext cx="2346053" cy="13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 r="-460" b="20304"/>
          <a:stretch/>
        </p:blipFill>
        <p:spPr bwMode="auto">
          <a:xfrm>
            <a:off x="6870104" y="3761632"/>
            <a:ext cx="2066460" cy="265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0475" y="165031"/>
            <a:ext cx="893525" cy="806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68207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Следование простым рекомендациям поможет обезопасить жизнь и здоровье вашего ребенка и позволит провести летние каникулы с максимальным удовольствием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703434"/>
            <a:ext cx="1855299" cy="1455815"/>
          </a:xfrm>
          <a:prstGeom prst="rect">
            <a:avLst/>
          </a:prstGeom>
        </p:spPr>
      </p:pic>
      <p:pic>
        <p:nvPicPr>
          <p:cNvPr id="4098" name="Picture 2" descr="C:\Users\Настюшка\Desktop\август 21\IMG-20210822-WA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39" y="4277073"/>
            <a:ext cx="2151212" cy="21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стюшка\Desktop\июль\IMG_20210719_104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194" y="3905134"/>
            <a:ext cx="2080876" cy="15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стюшка\Desktop\июль\IMG_20210709_1131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-1535" r="11236"/>
          <a:stretch/>
        </p:blipFill>
        <p:spPr bwMode="auto">
          <a:xfrm rot="5400000">
            <a:off x="3379902" y="4209031"/>
            <a:ext cx="1769059" cy="19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7342" y="255373"/>
            <a:ext cx="694867" cy="627075"/>
          </a:xfrm>
          <a:prstGeom prst="rect">
            <a:avLst/>
          </a:prstGeom>
        </p:spPr>
      </p:pic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9326" y="1484785"/>
            <a:ext cx="8067644" cy="5077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6714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085184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№48 «ЛУЧИК»,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Фаткуллина А.Р.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164796" cy="4581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Уважаемые </a:t>
            </a:r>
            <a:r>
              <a:rPr lang="ru-RU" b="1" dirty="0">
                <a:solidFill>
                  <a:srgbClr val="FF0000"/>
                </a:solidFill>
              </a:rPr>
              <a:t>родители!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Сейчас - лето, отпуска  </a:t>
            </a:r>
            <a:r>
              <a:rPr lang="ru-RU" sz="2400" b="1" dirty="0">
                <a:solidFill>
                  <a:srgbClr val="002060"/>
                </a:solidFill>
              </a:rPr>
              <a:t>и каникулы, а значит, большую часть времени дети </a:t>
            </a:r>
            <a:r>
              <a:rPr lang="ru-RU" sz="2400" b="1" dirty="0" smtClean="0">
                <a:solidFill>
                  <a:srgbClr val="002060"/>
                </a:solidFill>
              </a:rPr>
              <a:t>проводят </a:t>
            </a:r>
            <a:r>
              <a:rPr lang="ru-RU" sz="2400" b="1" dirty="0">
                <a:solidFill>
                  <a:srgbClr val="002060"/>
                </a:solidFill>
              </a:rPr>
              <a:t>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</a:t>
            </a:r>
            <a:r>
              <a:rPr lang="ru-RU" sz="2400" b="1" dirty="0" smtClean="0">
                <a:solidFill>
                  <a:srgbClr val="002060"/>
                </a:solidFill>
              </a:rPr>
              <a:t>детям.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711823"/>
            <a:ext cx="1944216" cy="1741448"/>
          </a:xfrm>
          <a:prstGeom prst="rect">
            <a:avLst/>
          </a:prstGeom>
        </p:spPr>
      </p:pic>
      <p:pic>
        <p:nvPicPr>
          <p:cNvPr id="7" name="Picture 2" descr="C:\Users\Настюшка\Desktop\июль\IMG-20210725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84646"/>
            <a:ext cx="1599164" cy="21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862" y="260649"/>
            <a:ext cx="1038104" cy="936827"/>
          </a:xfrm>
          <a:prstGeom prst="rect">
            <a:avLst/>
          </a:prstGeom>
        </p:spPr>
      </p:pic>
      <p:pic>
        <p:nvPicPr>
          <p:cNvPr id="12" name="Picture 2" descr="C:\Users\Настюшка\Desktop\июль\IMG_20210719_1032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3"/>
          <a:stretch/>
        </p:blipFill>
        <p:spPr bwMode="auto">
          <a:xfrm rot="5400000">
            <a:off x="703625" y="5199324"/>
            <a:ext cx="1685120" cy="14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9"/>
            <a:ext cx="6696744" cy="33123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Не все, что привлекательно выглядит, является съедобным. </a:t>
            </a:r>
          </a:p>
          <a:p>
            <a:pPr>
              <a:buNone/>
            </a:pPr>
            <a:r>
              <a:rPr lang="ru-RU" dirty="0"/>
              <a:t>    </a:t>
            </a:r>
            <a:r>
              <a:rPr lang="ru-RU" b="1" dirty="0">
                <a:solidFill>
                  <a:srgbClr val="002060"/>
                </a:solidFill>
              </a:rPr>
              <a:t>Лето – самое подходящее время, чтобы вместе с детьми изучить названия растений, ягод и плодов. Если у вас есть сад, постарайтесь, чтобы в нем не росло ничего ядовитого. В любом случае установите правило: ничто незнакомое в рот не брать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9204" y="260648"/>
            <a:ext cx="942196" cy="850274"/>
          </a:xfrm>
          <a:prstGeom prst="rect">
            <a:avLst/>
          </a:prstGeom>
        </p:spPr>
      </p:pic>
      <p:pic>
        <p:nvPicPr>
          <p:cNvPr id="5" name="Рисунок 4" descr="shutterstock_135714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3144" y="4485008"/>
            <a:ext cx="2162833" cy="1443497"/>
          </a:xfrm>
          <a:prstGeom prst="rect">
            <a:avLst/>
          </a:prstGeom>
        </p:spPr>
      </p:pic>
      <p:pic>
        <p:nvPicPr>
          <p:cNvPr id="6" name="Picture 6" descr="C:\Users\Настюшка\Desktop\август 21\IMG-20210824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653136"/>
            <a:ext cx="1491559" cy="19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83" r="-5244" b="20304"/>
          <a:stretch/>
        </p:blipFill>
        <p:spPr bwMode="auto">
          <a:xfrm>
            <a:off x="1393849" y="4077072"/>
            <a:ext cx="1508565" cy="185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6434506" cy="4777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Осторожнее с насекомыми</a:t>
            </a:r>
            <a:r>
              <a:rPr lang="en-US" sz="3200" b="1" dirty="0">
                <a:solidFill>
                  <a:srgbClr val="FF0000"/>
                </a:solidFill>
              </a:rPr>
              <a:t>!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2800" b="1" dirty="0">
                <a:solidFill>
                  <a:srgbClr val="002060"/>
                </a:solidFill>
              </a:rPr>
              <a:t>С наступлением тепла на улице появляется большое количество насекомых. Некоторые из них безвредны (бабочки, божьи коровки, кузнечики и др.), а другие представляют угрозу для ребенка (клещи, комары, мошки, пчелы и др.). Выходя из дома на прогулку, наносите на кожу малыша средства, отпугивающие насекомых. Укусов пчел, ос и шершней можно избежать, если дети не будут играть среди цветов. Помните и применяйте на практике простейшие меры предосторожности.</a:t>
            </a:r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0324" y="219476"/>
            <a:ext cx="604171" cy="545228"/>
          </a:xfrm>
          <a:prstGeom prst="rect">
            <a:avLst/>
          </a:prstGeom>
        </p:spPr>
      </p:pic>
      <p:pic>
        <p:nvPicPr>
          <p:cNvPr id="5" name="Рисунок 4" descr="насеком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400647"/>
            <a:ext cx="1020190" cy="1300782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7" t="21877" r="-9434" b="20983"/>
          <a:stretch/>
        </p:blipFill>
        <p:spPr bwMode="auto">
          <a:xfrm>
            <a:off x="6915434" y="1700808"/>
            <a:ext cx="19765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" t="25823" r="-13855" b="21196"/>
          <a:stretch/>
        </p:blipFill>
        <p:spPr bwMode="auto">
          <a:xfrm>
            <a:off x="7064172" y="4786414"/>
            <a:ext cx="1286151" cy="12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272"/>
            <a:ext cx="6480720" cy="3882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Купаться </a:t>
            </a:r>
            <a:r>
              <a:rPr lang="ru-RU" sz="3200" b="1" dirty="0" smtClean="0">
                <a:solidFill>
                  <a:srgbClr val="FF0000"/>
                </a:solidFill>
              </a:rPr>
              <a:t>только под </a:t>
            </a:r>
            <a:r>
              <a:rPr lang="ru-RU" sz="3200" b="1" dirty="0">
                <a:solidFill>
                  <a:srgbClr val="FF0000"/>
                </a:solidFill>
              </a:rPr>
              <a:t>присмотром </a:t>
            </a:r>
            <a:r>
              <a:rPr lang="ru-RU" sz="3200" b="1" dirty="0" smtClean="0">
                <a:solidFill>
                  <a:srgbClr val="FF0000"/>
                </a:solidFill>
              </a:rPr>
              <a:t>взрослого</a:t>
            </a:r>
            <a:r>
              <a:rPr lang="ru-RU" b="1" dirty="0" smtClean="0">
                <a:solidFill>
                  <a:srgbClr val="FF0000"/>
                </a:solidFill>
              </a:rPr>
              <a:t>!!!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/>
              <a:t>    </a:t>
            </a:r>
            <a:r>
              <a:rPr lang="ru-RU" sz="2800" b="1" dirty="0">
                <a:solidFill>
                  <a:srgbClr val="002060"/>
                </a:solidFill>
              </a:rPr>
              <a:t>Даже если ребенок уверенно плавает или одет в специальные нарукавники, жилет и круг, обязательно будьте рядом с ним внимательным наблюдателем и не упускайте его из виду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9976" y="194011"/>
            <a:ext cx="712183" cy="64270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203" y="4703184"/>
            <a:ext cx="1902117" cy="1250855"/>
          </a:xfrm>
          <a:prstGeom prst="rect">
            <a:avLst/>
          </a:prstGeom>
        </p:spPr>
      </p:pic>
      <p:pic>
        <p:nvPicPr>
          <p:cNvPr id="6" name="Picture 2" descr="C:\Users\Настюшка\Documents\Новая папка\depositphotos_198803562-stock-illustration-children-sea-vector-illustration-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1" y="4783086"/>
            <a:ext cx="1204841" cy="12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5" y="4495955"/>
            <a:ext cx="1816824" cy="21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1" r="-2941" b="19188"/>
          <a:stretch/>
        </p:blipFill>
        <p:spPr bwMode="auto">
          <a:xfrm>
            <a:off x="3419872" y="4495956"/>
            <a:ext cx="1513651" cy="196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3" r="-3137" b="19964"/>
          <a:stretch/>
        </p:blipFill>
        <p:spPr bwMode="auto">
          <a:xfrm>
            <a:off x="7074662" y="1700808"/>
            <a:ext cx="1352793" cy="16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38"/>
            <a:ext cx="6480720" cy="6192689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ОБЯЗАТЕЛЬНО!!!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Мыть </a:t>
            </a:r>
            <a:r>
              <a:rPr lang="ru-RU" sz="3600" b="1" dirty="0">
                <a:solidFill>
                  <a:srgbClr val="FF0000"/>
                </a:solidFill>
              </a:rPr>
              <a:t>руки перед едой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   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А также овощи, фрукты и ягоды. Чтобы избежать инфекций,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комнатной температуре.</a:t>
            </a:r>
          </a:p>
          <a:p>
            <a:endParaRPr lang="ru-RU" sz="2800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05815" y="188640"/>
            <a:ext cx="635345" cy="573360"/>
          </a:xfrm>
          <a:prstGeom prst="rect">
            <a:avLst/>
          </a:prstGeom>
        </p:spPr>
      </p:pic>
      <p:pic>
        <p:nvPicPr>
          <p:cNvPr id="6" name="Рисунок 5" descr="мыть ру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9572" y="5445224"/>
            <a:ext cx="1233118" cy="1233118"/>
          </a:xfrm>
          <a:prstGeom prst="rect">
            <a:avLst/>
          </a:prstGeom>
        </p:spPr>
      </p:pic>
      <p:pic>
        <p:nvPicPr>
          <p:cNvPr id="7" name="Picture 2" descr="C:\Users\Настюшка\Documents\Новая папка\pngtree-washing-bacterial-vector-png-image_1358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08" y="991736"/>
            <a:ext cx="1058784" cy="10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стюшка\Documents\Новая папка\1626_28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40" y="278092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66" y="249091"/>
            <a:ext cx="815317" cy="73577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81242"/>
              </p:ext>
            </p:extLst>
          </p:nvPr>
        </p:nvGraphicFramePr>
        <p:xfrm>
          <a:off x="8058150" y="6321425"/>
          <a:ext cx="1968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Диаграмма" r:id="rId4" imgW="161883" imgH="1047628" progId="MSGraph.Chart.8">
                  <p:embed followColorScheme="full"/>
                </p:oleObj>
              </mc:Choice>
              <mc:Fallback>
                <p:oleObj name="Диаграмма" r:id="rId4" imgW="161883" imgH="104762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8150" y="6321425"/>
                        <a:ext cx="196850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60648"/>
            <a:ext cx="75608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Общие правила безопасности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 детей на летних каникулах</a:t>
            </a:r>
          </a:p>
          <a:p>
            <a:pPr>
              <a:buNone/>
            </a:pPr>
            <a:r>
              <a:rPr lang="ru-RU" dirty="0"/>
              <a:t>    </a:t>
            </a:r>
            <a:r>
              <a:rPr lang="ru-RU" sz="2400" b="1" dirty="0">
                <a:solidFill>
                  <a:srgbClr val="002060"/>
                </a:solidFill>
              </a:rPr>
              <a:t>К сожалению, опасности подстерегают детей не только в местах отдыха, но и на детской площадке, на дороге, в общественных местах. Однако следование рекомендациям поможет снизить риски: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Обязательно учите ребенка переходу улицы по светофору, расскажите об опасности, которую несет автомобиль.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Настюшка\Documents\Новая папка\аз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228" y="10629800"/>
            <a:ext cx="7337299" cy="57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стюшка\Documents\Новая папка\аз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480199"/>
            <a:ext cx="2328814" cy="18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стюшка\Desktop\июль\IMG_20210720_111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8902" y="4880556"/>
            <a:ext cx="1910141" cy="14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9" r="7194" b="20303"/>
          <a:stretch/>
        </p:blipFill>
        <p:spPr bwMode="auto">
          <a:xfrm>
            <a:off x="1907704" y="4293096"/>
            <a:ext cx="1441788" cy="17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84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3933" y="159532"/>
            <a:ext cx="718134" cy="64807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332657"/>
            <a:ext cx="6624736" cy="381642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Надевать защитное снаряжение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3200" b="1" dirty="0">
                <a:solidFill>
                  <a:srgbClr val="002060"/>
                </a:solidFill>
              </a:rPr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снаря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228" y="5013176"/>
            <a:ext cx="2482226" cy="159634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r="12893" b="20715"/>
          <a:stretch/>
        </p:blipFill>
        <p:spPr bwMode="auto">
          <a:xfrm>
            <a:off x="6228184" y="4363914"/>
            <a:ext cx="1548036" cy="224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5328592" cy="40324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Защититься от солнца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Стоит</a:t>
            </a:r>
            <a:r>
              <a:rPr lang="ru-RU" b="1" dirty="0">
                <a:solidFill>
                  <a:srgbClr val="002060"/>
                </a:solidFill>
              </a:rPr>
              <a:t>, как можно раньше познакомить ребенка с солнцезащитным кремом и объяснить, для чего и как часто им пользоваться. И нужно не забывать про головной убор и зонт для пляжных игр, а также о том, что необходимо чередовать время пребывания на солнце с играми в тени.</a:t>
            </a:r>
          </a:p>
          <a:p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2636" y="166510"/>
            <a:ext cx="902241" cy="814218"/>
          </a:xfrm>
          <a:prstGeom prst="rect">
            <a:avLst/>
          </a:prstGeom>
        </p:spPr>
      </p:pic>
      <p:pic>
        <p:nvPicPr>
          <p:cNvPr id="5" name="Рисунок 4" descr="защититься от солн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424" y="4653136"/>
            <a:ext cx="1852921" cy="15841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6" r="6239" b="24277"/>
          <a:stretch/>
        </p:blipFill>
        <p:spPr bwMode="auto">
          <a:xfrm>
            <a:off x="3336992" y="4941168"/>
            <a:ext cx="1595048" cy="18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23337" r="25001" b="21896"/>
          <a:stretch/>
        </p:blipFill>
        <p:spPr bwMode="auto">
          <a:xfrm>
            <a:off x="6268850" y="2636912"/>
            <a:ext cx="1915100" cy="39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</TotalTime>
  <Words>247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Волна</vt:lpstr>
      <vt:lpstr>Диаграмма</vt:lpstr>
      <vt:lpstr>ПРЕЗЕНТАЦИЯ   «Летом, Дети и Родители,   будьте бдительны!!!»</vt:lpstr>
      <vt:lpstr> Уважаемые родители!  Сейчас - лето, отпуска  и каникулы, а значит, большую часть времени дети проводят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Расскажите детям о том, как правильно себя вести на детской площадке, в частности, качаться на качелях. К ним нужно подходить сбоку; садиться и вставать, дождавшись полной остановки; крепко держаться при катании.    Соблюдайте питьевой режим, чтобы не допустить обезвоживания. Давайте ребенку очищенную природную воду без газа. </vt:lpstr>
      <vt:lpstr>Не шутите с огнём! Важно научить и правилам пожарной безопасности в летний период. Не позволяйте разводить костры без присутствия взрослых. Поясните опасность огненной стихии в быстром распространении на соседние объекты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РОДИТЕЛЕЙ     «Безопасность детей летом»</dc:title>
  <dc:creator>Настюшка</dc:creator>
  <cp:lastModifiedBy>Настюшка</cp:lastModifiedBy>
  <cp:revision>41</cp:revision>
  <dcterms:created xsi:type="dcterms:W3CDTF">2022-06-22T06:10:30Z</dcterms:created>
  <dcterms:modified xsi:type="dcterms:W3CDTF">2022-07-23T13:24:49Z</dcterms:modified>
</cp:coreProperties>
</file>