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5" r:id="rId7"/>
    <p:sldId id="266" r:id="rId8"/>
    <p:sldId id="262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3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4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6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5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1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1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7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4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8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7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1733-86F3-478E-A973-640A10FECE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37A8-5062-4DFA-BAE9-39AC3DE0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934_35-p-fon-dlya-prezentatsii-detskii-sad-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1375" y="221224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80"/>
                </a:solidFill>
                <a:effectLst/>
                <a:latin typeface="georgia" panose="02040502050405020303" pitchFamily="18" charset="0"/>
              </a:rPr>
              <a:t>«Развитие логического мышления у детей старшего дошкольного возраста».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3623" y="658574"/>
            <a:ext cx="315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МАДОУ  № 57 г. Красноярск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0425" y="1627056"/>
            <a:ext cx="6200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Рекомендации  для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4434" y="46428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Cambria" pitchFamily="18" charset="0"/>
              </a:rPr>
              <a:t>Воспитатель:</a:t>
            </a: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Занорина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Таисия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8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artwall.ru/files/products/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3864" y="1169487"/>
            <a:ext cx="63283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важнейших задач в воспитании ребёнка – развитие его ума, формирование таких мыслительных умений и способностей, которые позволяют осваивать новое.</a:t>
            </a:r>
            <a:endParaRPr lang="ru-RU" b="1" i="1" dirty="0" smtClean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Мышление  -  это  психический процесс, с   помощью   которого   человек решает   поставленную   задачу.   Результатом   мышления   является   мысль, которая   выражена   в  словах.   Поэтому, </a:t>
            </a:r>
            <a:r>
              <a:rPr lang="ru-RU" b="1" i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мыш-ление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и речь  тесно   связаны между   собой.  С  помощью  мышления   мы   полу-чаем   знания,   поэтому очень   важно   его   развивать   уже   с  детства.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inring.ru/images/blog/2/mota.ru_20160422009-7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29" y="1554011"/>
            <a:ext cx="3586379" cy="29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8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artwall.ru/files/products/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9811" y="506994"/>
            <a:ext cx="1068308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80"/>
                </a:solidFill>
                <a:effectLst/>
                <a:latin typeface="georgia" panose="02040502050405020303" pitchFamily="18" charset="0"/>
              </a:rPr>
              <a:t>                                       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Мышление развивается в три этапа: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1.  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 наглядно  –  действенное   </a:t>
            </a: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(когда   ребёнок   мыслит   через   действие     с помощью   манипулирования   предметом) – это   основной   вид   мышления ребёнка  раннего  возраста;</a:t>
            </a:r>
            <a:b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2.  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наглядно  –  образное  </a:t>
            </a: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(когда    ребёнок  мыслит  при  помощи   образов   с помощью    представлений     явлений,  предметов)  –  является    основным  видом   мышления   ребёнка   дошкольного   возраста;</a:t>
            </a:r>
            <a:b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3.   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словесно  -  логическое </a:t>
            </a: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  (когда     ребёнок   мыслит   в   уме   с    помощью понятий,     рассуждений,     слов)   -  этот     вид    мышления     начинает формироваться   в   старшем   дошкольном    возрасте.</a:t>
            </a:r>
            <a:b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       Навыки, умения, приобретённые ребёнком в дошкольный период, будут служить   фундаментом   для  получения   знаний   и   развития способностей в  старшем  возрасте – в школе. И  важнейшим среди  этих  навыков  является навык  логического  мышления,  способность  «действовать   в  уме».</a:t>
            </a:r>
            <a:b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      Овладев  логическими  операциями,  ребёнок  будет более внимательным, научится     мыслить     чётко     и     ясно,    сумеет     в    нужный      момент сконцентрироваться  на  сути  проблемы.  Учиться  станет  легче,  а    значит, и   процесс   учёбы,   и   сама   школьная   жизнь   будут   приносить   радость и   удовлетворение.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53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artwall.ru/files/products/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26615"/>
            <a:ext cx="1206826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80"/>
                </a:solidFill>
                <a:effectLst/>
                <a:latin typeface="georgia" panose="02040502050405020303" pitchFamily="18" charset="0"/>
              </a:rPr>
              <a:t>                         </a:t>
            </a:r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Предлагаем Вашему вниманию игры для развития логического мышления.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«Назови одним словом» </a:t>
            </a:r>
            <a:r>
              <a:rPr lang="ru-RU" b="1" i="1" dirty="0" smtClean="0">
                <a:solidFill>
                  <a:srgbClr val="00008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(развивает   не   только  логическое мышление,  но и пополняет  словарный  запас  ребенка).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     Ребенку    предлагается    назвать,   одним    словом  несколько  картинок  или слов.  Со  временем   можно   усложнять   варианты,  идти  от   простого   к   сложному.  Главное,  чтобы   ребенок   научился   находить   у   всех   этих слов   один   обобщающий   признак   и   называл  его.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Варианты слов: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Автобус, трамвай, троллейбус – что это? – транспорт.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Ручка, тетрадь, альбом – что это? – школьные принадлежности.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Москва, Санкт- Петербург, Екатеринбург – что это? – города.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Аня, Оля, Катя – что это? - имена девочек.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Дождь, снег, град – что это? – осадки.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Творог, сметана, сыр – что это? – молочные продукты.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Можно видоизменить игру, давая обобщающее слово и предлагая ребенку назвать конкретные предметы, относящиеся к обобщающему слову.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Транспорт -   ….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Дикие животные -   ………..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Музыкальные инструменты -   ……….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Посуда -   ………………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4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artwall.ru/files/products/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31" y="601380"/>
            <a:ext cx="113349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«Четвертый лишний»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    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Детям  предлагается   четыре  картинки  или  произносится   вслух  четыре слова,  из  которых  только  три  можно  объединить  по  общему   признаку – форме,  цвету,  значению.  Ребенок  называет  лишнее   слово   и   объясняет почему   он   так   считает.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Варианты   картинок   или   слов: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Яблоко, слива, огурец, груша (лишнее слово огурец, потому что это овощ, а остальные слова обозначают фрукты).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Молоко, творог, сметана, хлеб.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Ложка, тарелка, кастрюля, сумка.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Платье, свитер, шапка, рубашка.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Береза, дуб, сосна, земляника.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Воробей, синица, стрекоза, ворона.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Дуб, колокольчик, береза, рябина.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Мяч, карандаши, кукла, машинка.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6" descr="https://cf.ppt-online.org/files/slide/e/eOiGwA2H6cJCLv0lRs8duDQPM9X3rnkpWZxf51/slid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269">
            <a:off x="251601" y="3534074"/>
            <a:ext cx="3188195" cy="17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f.ppt-online.org/files/slide/e/eOiGwA2H6cJCLv0lRs8duDQPM9X3rnkpWZxf51/slide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64">
            <a:off x="8661544" y="3601943"/>
            <a:ext cx="3259248" cy="18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4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artwall.ru/files/products/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404" y="1024731"/>
            <a:ext cx="492810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«Аналогии»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Ребенку предлагается подобрать слово, аналогично первой паре слов.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Варианты слов: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Ложка - кушать, а нож- ….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Пила – пилить, а топор - ….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Тетрадь – писать, а книга - …..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Игла – шить, ножницы - …..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Кровать – спать, стул - ……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Можно разнообразить игру и предложить ребенку исправить ошибку.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4820" y="1024731"/>
            <a:ext cx="50005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80"/>
                </a:solidFill>
                <a:effectLst/>
                <a:latin typeface="georgia" panose="02040502050405020303" pitchFamily="18" charset="0"/>
              </a:rPr>
              <a:t> 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«Исправь ошибку».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Муха – ползает, змея – летает.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Пироги – варят, суп – пекут.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Собака мяукает, а кошка лает.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Лицо чистят, а зубы умывают.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Врач - учит, учитель – лечит.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Певица танцует, а балерина – поет.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Ночью светло, а днем темно.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Picture 4" descr="https://frutonyanya.ru/upload/school_articles/shutterstock_759338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34" y="3589944"/>
            <a:ext cx="3511078" cy="22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6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artwall.ru/files/products/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7320" y="185144"/>
            <a:ext cx="8763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Стимуляция   логического  мышления  с  помощью  вопросов   «Сколько?», «Где?»,  «Когда?».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586" y="1274545"/>
            <a:ext cx="36062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Вопрос   </a:t>
            </a:r>
            <a:r>
              <a:rPr lang="ru-RU" b="1" i="1" u="sng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«СКОЛЬКО?»</a:t>
            </a: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1. Сколько у тебя глаз, ушей, носов, пальцев на правой или левой руке, ноге?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2. Сколько времен года?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3. Сколько дней в неделе?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4. Сколько цветов в радуге?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5. Сколько месяцев в году?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Сколько рогов у коровы?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6. Сколько планет вращается вокруг Солнца?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7. Сколько ножек у стула?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8. Сколько звезд на небе?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469" y="1274544"/>
            <a:ext cx="36757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Вопрос </a:t>
            </a:r>
            <a:r>
              <a:rPr lang="ru-RU" b="1" i="1" u="sng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«ГДЕ?»</a:t>
            </a: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1. Где продают лекарства?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2. Где растут фрукты?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3. Где люди могут плавать зимой?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4. Где берут книги для чтения?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5. Где пекут хлеб?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6. Где смотрят спектакли?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7. Где ремонтируют часы?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8. Где люди подстригаются?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9. Где оставляют автомобили, когда ими не пользуются?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7762" y="1237475"/>
            <a:ext cx="3916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Вопрос </a:t>
            </a:r>
            <a:r>
              <a:rPr lang="ru-RU" b="1" i="1" u="sng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«КОГДА?»</a:t>
            </a: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1. Когда на деревьях появляются листочки?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2. Когда небо темное?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3. Когда люди ужинают?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4. Когда светит Солнце?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5. Когда начинает таять снег?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6. Когда люди завтракают?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7. Когда в доме включают свет?</a:t>
            </a:r>
            <a:b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8. Когда убирают урожай?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0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artwall.ru/files/products/poster_p-251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724" y="1171277"/>
            <a:ext cx="678406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«Разложи по порядку» или «Распутай картинки».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       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Детям  предлагается  две  группы  предметов, изображенных на картинке. Это могут быть «Фрукты и овощи», «Домашние и дикие животные», «Посуда и   мебель»  и  другие  пары  предметов.  Картинки   перемешиваются   между собой,  ребенку  предлагается  распутать  картин-</a:t>
            </a:r>
            <a:r>
              <a:rPr lang="ru-RU" b="1" i="1" dirty="0" err="1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ки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  и  разложить по группам.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2" descr="https://static.cdek.market/images/market/b6d9c50763ff2df126377907edb574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98" y="1559967"/>
            <a:ext cx="3910548" cy="31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9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artwall.ru/files/products/poster_p-251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4902" y="531425"/>
            <a:ext cx="110821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Старайтесь   использовать    любые   бытовые   ситуации   для     развития интеллекта  и  логики  ребенка.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  В  магазине  спрашивайте его – что  дешевле, а   что  дороже,  почему  у  большой   упаковки  цена  больше,  а  у маленькой – меньше,  обращайте  внимание  на  особенности   весового   и упакованного товара.  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В  поликлинике  расскажите  о  логических  цепочках,  связанных   с микробами   и  заболеваниями, о путях заражения болезнями. Очень хорошо, если  рассказ  будет подкреплен  иллюстрациями  или  плакатами.  </a:t>
            </a:r>
            <a:endParaRPr lang="ru-RU" sz="20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  На   прогулке   говорите   о   погоде  или о  днях недели. Формируйте     понятия   «сегодня»,   «вчера»,   «было»,    «будет»   и   другие временные    параметры,    на    которых    базируется    логика.    Используйте интересные     загадки     в     то   время,     когда     ожидаете     кого-то      или находитесь      в     очереди.  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  Придумайте     разнообразные     загадки,     или используйте    готовые.   Поиграйте  с   ребенком  в   антонимы   и синонимы. 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79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2022-08-04T06:55:38Z</dcterms:created>
  <dcterms:modified xsi:type="dcterms:W3CDTF">2022-08-04T07:39:40Z</dcterms:modified>
</cp:coreProperties>
</file>