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4" r:id="rId4"/>
    <p:sldId id="269" r:id="rId5"/>
    <p:sldId id="268" r:id="rId6"/>
    <p:sldId id="275" r:id="rId7"/>
    <p:sldId id="258" r:id="rId8"/>
    <p:sldId id="259" r:id="rId9"/>
    <p:sldId id="272" r:id="rId10"/>
    <p:sldId id="270" r:id="rId11"/>
    <p:sldId id="273" r:id="rId12"/>
    <p:sldId id="276" r:id="rId13"/>
    <p:sldId id="271" r:id="rId14"/>
    <p:sldId id="279" r:id="rId15"/>
    <p:sldId id="277" r:id="rId16"/>
    <p:sldId id="278" r:id="rId17"/>
    <p:sldId id="26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798679D4-4056-471B-AB0D-ABDCBC37C2EA}">
          <p14:sldIdLst>
            <p14:sldId id="256"/>
          </p14:sldIdLst>
        </p14:section>
        <p14:section name="Раздел без заголовка" id="{E12D5923-456A-4E88-AC4E-926DF4F0628E}">
          <p14:sldIdLst>
            <p14:sldId id="269"/>
            <p14:sldId id="257"/>
          </p14:sldIdLst>
        </p14:section>
        <p14:section name="Раздел без заголовка" id="{402762ED-DB93-46FD-997E-40A23A475AF7}">
          <p14:sldIdLst>
            <p14:sldId id="268"/>
            <p14:sldId id="258"/>
            <p14:sldId id="259"/>
            <p14:sldId id="272"/>
            <p14:sldId id="270"/>
            <p14:sldId id="273"/>
            <p14:sldId id="271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545" autoAdjust="0"/>
  </p:normalViewPr>
  <p:slideViewPr>
    <p:cSldViewPr>
      <p:cViewPr>
        <p:scale>
          <a:sx n="76" d="100"/>
          <a:sy n="76" d="100"/>
        </p:scale>
        <p:origin x="-888" y="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7516C0-489D-4C06-8E98-8B97F9445BFE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E460D-393D-443D-A966-FD907C5EE7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9697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E460D-393D-443D-A966-FD907C5EE70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0119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E460D-393D-443D-A966-FD907C5EE70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1460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E460D-393D-443D-A966-FD907C5EE700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9667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_74d99_69ec8fea_XXL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1412776"/>
            <a:ext cx="9144000" cy="1828800"/>
          </a:xfrm>
          <a:prstGeom prst="rect">
            <a:avLst/>
          </a:prstGeom>
        </p:spPr>
      </p:pic>
      <p:pic>
        <p:nvPicPr>
          <p:cNvPr id="10" name="Рисунок 9" descr="0_74d99_69ec8fea_XXL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-387424"/>
            <a:ext cx="9144000" cy="1828800"/>
          </a:xfrm>
          <a:prstGeom prst="rect">
            <a:avLst/>
          </a:prstGeom>
        </p:spPr>
      </p:pic>
      <p:pic>
        <p:nvPicPr>
          <p:cNvPr id="8" name="Рисунок 7" descr="0_74d99_69ec8fea_XXL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3212976"/>
            <a:ext cx="9144000" cy="1828800"/>
          </a:xfrm>
          <a:prstGeom prst="rect">
            <a:avLst/>
          </a:prstGeom>
        </p:spPr>
      </p:pic>
      <p:pic>
        <p:nvPicPr>
          <p:cNvPr id="7" name="Рисунок 6" descr="0_74d99_69ec8fea_XXL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98DC7-4977-4DD1-B472-CBE4F2EF3C11}" type="datetimeFigureOut">
              <a:rPr lang="ru-RU" smtClean="0"/>
              <a:pPr/>
              <a:t>25.02.2020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E1C76-5F16-459B-A501-F688BFFC13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kakprosto.ru/sites/kakprosto/files/images/61649e6adb64027c1c3bf71998726a4c/main-9a964881c1d333a49db57042dc26dad4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720080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общеразвивающего вида с приоритетным осуществлением деятельности по физическому развитию детей №32 «Почемучка»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4448" y="1484784"/>
            <a:ext cx="6400800" cy="4739988"/>
          </a:xfrm>
        </p:spPr>
        <p:txBody>
          <a:bodyPr>
            <a:normAutofit fontScale="92500" lnSpcReduction="20000"/>
          </a:bodyPr>
          <a:lstStyle/>
          <a:p>
            <a:r>
              <a:rPr lang="ru-RU" sz="4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Исследовательско</a:t>
            </a:r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творческий проект "Лекарственные растения" </a:t>
            </a:r>
          </a:p>
          <a:p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(Краткосрочный)</a:t>
            </a:r>
            <a:endParaRPr lang="ru-RU" sz="3100" dirty="0" smtClean="0">
              <a:solidFill>
                <a:srgbClr val="00B0F0"/>
              </a:solidFill>
            </a:endParaRPr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Подготовили  воспитатели: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Зинченко И .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., Яковлева И.А.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Картинка 20 из 9313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573016"/>
            <a:ext cx="2664296" cy="208823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-387424"/>
            <a:ext cx="734481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Продуктивная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деятельность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Рисование на тему «Одуванчиковое поле», «Наш друг- подорожник»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Игровая деятельность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Д\И «Съедобное- несъедобное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«Вершки-корешки», «Что лечит это растение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?»,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«Узнай по описанию»,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п\и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«Сбор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лекарственных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растений»</a:t>
            </a:r>
          </a:p>
          <a:p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</a:t>
            </a:r>
          </a:p>
        </p:txBody>
      </p:sp>
      <p:pic>
        <p:nvPicPr>
          <p:cNvPr id="2050" name="Picture 2" descr="C:\Users\Ирина_2\Desktop\DSC025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286124"/>
            <a:ext cx="3030503" cy="2025386"/>
          </a:xfrm>
          <a:prstGeom prst="rect">
            <a:avLst/>
          </a:prstGeom>
          <a:noFill/>
        </p:spPr>
      </p:pic>
      <p:pic>
        <p:nvPicPr>
          <p:cNvPr id="8193" name="Picture 1" descr="C:\Users\Ирина_2\Desktop\20170403_1051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2143116"/>
            <a:ext cx="2384428" cy="325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55320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332656"/>
            <a:ext cx="7200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Исследовательская деятельность</a:t>
            </a:r>
            <a:endParaRPr lang="ru-RU" u="sng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«Где лучше растет растение?»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Поиск полезных растений на прогулочном участке.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Исследовательские наблюдения-сравнения: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Изучить строения растения. 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Определить, одинаков ли стебель у разных растений.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Определить, какие стебли, листья на ощупь: твердые, мокрые, сухие, холодные, колючие, мягкие?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Прилетает ли кто-нибудь к этому растению?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Есть ли запах у растений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Слушание музыки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формирование основ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музыкальной культуры детей.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1.Ю.Антонов « Не рвите цветы»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2.В. Моцарт « Цветы»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3.П.И.Чайковский « Цикл времена года»,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 Вальс цветов»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u="sng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Ирина_2\Desktop\P10101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9225" y="3324225"/>
            <a:ext cx="2700361" cy="2026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52958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124743"/>
          </a:xfrm>
        </p:spPr>
        <p:txBody>
          <a:bodyPr/>
          <a:lstStyle/>
          <a:p>
            <a:r>
              <a:rPr lang="ru-RU" b="1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556792"/>
            <a:ext cx="6400800" cy="408200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Сбор материала для альбома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«Зеленая аптека»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Папка передвижка «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Чудо-растения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 ОРЗ,ОРВИ»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Плакат «Правила сбора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лекарственных растений»</a:t>
            </a:r>
          </a:p>
          <a:p>
            <a:endParaRPr lang="ru-RU" dirty="0"/>
          </a:p>
        </p:txBody>
      </p:sp>
      <p:pic>
        <p:nvPicPr>
          <p:cNvPr id="1026" name="Picture 2" descr="C:\Users\Ирина_2\Desktop\20170424_1021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3214686"/>
            <a:ext cx="2500330" cy="325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260648"/>
            <a:ext cx="59766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</a:p>
          <a:p>
            <a:pPr algn="ctr"/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ЗАКЛЮЧИТЕЛЬНЫЙ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1.Беседа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 круглым столом «Самый полезный чай!» и дегустация лекарственных растительных чаёв.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 Показ сказки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детям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«Случай в лесу»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3.Презентация проекта «Лекарственные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растения»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Ирина_2\Desktop\P10101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852936"/>
            <a:ext cx="3717938" cy="27897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74990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980727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В результате проведённой работы был создан мини- музей « Лекарственные растения»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484784"/>
            <a:ext cx="6400800" cy="41540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Ирина_2\Desktop\20170424_0718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6245" y="1428737"/>
            <a:ext cx="2793337" cy="4643469"/>
          </a:xfrm>
          <a:prstGeom prst="rect">
            <a:avLst/>
          </a:prstGeom>
          <a:noFill/>
        </p:spPr>
      </p:pic>
      <p:pic>
        <p:nvPicPr>
          <p:cNvPr id="1027" name="Picture 3" descr="C:\Users\Ирина_2\Desktop\20170424_0720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357298"/>
            <a:ext cx="2857520" cy="475016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142984"/>
          </a:xfrm>
        </p:spPr>
        <p:txBody>
          <a:bodyPr/>
          <a:lstStyle/>
          <a:p>
            <a:r>
              <a:rPr lang="ru-RU" dirty="0" smtClean="0"/>
              <a:t>Итоги проекта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928670"/>
            <a:ext cx="7450876" cy="5715040"/>
          </a:xfrm>
        </p:spPr>
        <p:txBody>
          <a:bodyPr>
            <a:no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Закончив работу над проектом, сделали  вывод, что растения могут укрепить наше здоровье, полезные растения окружают  нас и в помещении и на улице. Решили продолжить работу с детьми  по теме: а как же мы можем помочь растениям (провести ряд исследований по влиянию ухода на жизнь и развитие растений),   вырастить лекарственные растения на участке, обеспечить уход за ними в летний период.</a:t>
            </a:r>
            <a:endPara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Вот так постепенно в процессе работы я стараюсь воспитывать у детей доброту, экологически грамотное поведение, отзывчивость. В ходе работы над проектом предполагаемые результаты были достигнуты: мы обогатили и обобщили опыт детей в сфере экологического воспитания путем применения научных методов и приемов. Мы собрали материал о лекарственных растениях нашего района. Родителями совместно с детьми был оформлен альбом по лекарственным растениям. Альбом иллюстрирован фотографиями, сделанными родителями совместно с детьми.</a:t>
            </a:r>
            <a:endPara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период работы над проектом дети обогатили словарь и пополнили словарный запас, если к началу работы над проектом дети знали 3-4 названия лекарственных растений, то к концу – более 10. В ходе экспериментальной деятельности  у детей развивали воображение, мышление, сформировали навыки элементарной исследовательской деятельности. </a:t>
            </a:r>
            <a:endPara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Научились работать с некоторыми видами природного материала. Познакомились с растениями и научились передавать свои чувства в рисунках.</a:t>
            </a:r>
            <a:endPara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98072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Литература и интернет-ресурс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484784"/>
            <a:ext cx="6400800" cy="4154016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1.Зеленые сказки. Т А Шорыгина Москва Прометей Книголюб 2003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2.Цветы. Какие они? Т.А . </a:t>
            </a:r>
            <a:r>
              <a:rPr lang="ru-RU" sz="2000" dirty="0" err="1" smtClean="0">
                <a:solidFill>
                  <a:schemeClr val="tx1"/>
                </a:solidFill>
              </a:rPr>
              <a:t>Шарыгина</a:t>
            </a:r>
            <a:r>
              <a:rPr lang="ru-RU" sz="2000" dirty="0" smtClean="0">
                <a:solidFill>
                  <a:schemeClr val="tx1"/>
                </a:solidFill>
              </a:rPr>
              <a:t> . Серия «Путешествие в мир природы»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3.Добро пожаловать в экологию, О.А. </a:t>
            </a:r>
            <a:r>
              <a:rPr lang="ru-RU" sz="2000" dirty="0" err="1" smtClean="0">
                <a:solidFill>
                  <a:schemeClr val="tx1"/>
                </a:solidFill>
              </a:rPr>
              <a:t>Воронкевич</a:t>
            </a:r>
            <a:r>
              <a:rPr lang="ru-RU" sz="2000" dirty="0" smtClean="0">
                <a:solidFill>
                  <a:schemeClr val="tx1"/>
                </a:solidFill>
              </a:rPr>
              <a:t> . С.-Пб. «Детство –Пресс»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4.Юный эколог .С.Н. Николаева . Серия в помощь воспитателю и педагогу . Издательство « </a:t>
            </a:r>
            <a:r>
              <a:rPr lang="ru-RU" sz="2000" dirty="0" err="1" smtClean="0">
                <a:solidFill>
                  <a:schemeClr val="tx1"/>
                </a:solidFill>
              </a:rPr>
              <a:t>Мозайка</a:t>
            </a:r>
            <a:r>
              <a:rPr lang="ru-RU" sz="2000" dirty="0" smtClean="0">
                <a:solidFill>
                  <a:schemeClr val="tx1"/>
                </a:solidFill>
              </a:rPr>
              <a:t> –Синтез » 2002.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5. Прогулки в детском саду. И. В. Кравченко,                       Т. Л. Долгова. ТЦ « Сфера» Москва 2009.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142983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70" y="1071546"/>
            <a:ext cx="6500858" cy="564360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Admin\Desktop\лек раст\lipoviy-ch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071546"/>
            <a:ext cx="6808839" cy="56436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259632" y="188640"/>
            <a:ext cx="7632846" cy="115212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Участники проекта: дети старшей группы, </a:t>
            </a:r>
            <a:br>
              <a:rPr lang="ru-RU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воспитатели, родители.</a:t>
            </a:r>
            <a:br>
              <a:rPr lang="ru-RU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Ирина_2\Desktop\P10101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4350" y="1928802"/>
            <a:ext cx="5859484" cy="407196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243407"/>
            <a:ext cx="7772400" cy="1152127"/>
          </a:xfrm>
        </p:spPr>
        <p:txBody>
          <a:bodyPr/>
          <a:lstStyle/>
          <a:p>
            <a:r>
              <a:rPr lang="ru-RU" dirty="0" smtClean="0"/>
              <a:t>Актуальность, проблема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1142984"/>
            <a:ext cx="7358114" cy="550072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Экологическое воспитание – одно из основных направлений в системе образования, это способ воздействия на чувства детей, их сознание, взгляды и представления. Дошкольники испытывают потребность в общении с природой. Они учатся любить ее, наблюдать, сопереживать, понимать, что наша Земля не может существовать без растений, так как они не только помогают нам дышать, но и лечат от разных болезней. Мы должны беречь и сохранять их, уметь правильно пользоваться их лечебными свойствами.  Беседуя с детьми на тему растений, мы увидели, что </a:t>
            </a:r>
            <a:r>
              <a:rPr lang="ru-RU" b="1" dirty="0" smtClean="0">
                <a:solidFill>
                  <a:srgbClr val="FF0000"/>
                </a:solidFill>
              </a:rPr>
              <a:t>дети имеют недостаточный уровень знаний по теме «Лекарственные растения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r>
              <a:rPr lang="ru-RU" dirty="0" smtClean="0">
                <a:solidFill>
                  <a:schemeClr val="tx1"/>
                </a:solidFill>
              </a:rPr>
              <a:t>. В ходе работы с родителями, мы также выявили, что </a:t>
            </a:r>
            <a:r>
              <a:rPr lang="ru-RU" b="1" dirty="0" smtClean="0">
                <a:solidFill>
                  <a:srgbClr val="FF0000"/>
                </a:solidFill>
              </a:rPr>
              <a:t>многие из них плохо разбираются в многообразии целебных растений.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Поэтому вместе с воспитанниками и их родителями был разработан экологический проект «Лекарственные растения».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88641"/>
            <a:ext cx="6838528" cy="64807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Цели и задачи проекта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052736"/>
            <a:ext cx="7520880" cy="5328592"/>
          </a:xfrm>
        </p:spPr>
        <p:txBody>
          <a:bodyPr>
            <a:normAutofit fontScale="92500" lnSpcReduction="20000"/>
          </a:bodyPr>
          <a:lstStyle/>
          <a:p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Цели: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формировать представления детей о лекарственных растениях, их свойствах.</a:t>
            </a:r>
          </a:p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детей: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Расширять и формировать знания детей о лекарственных дикорастущих растениях, их ценности для здоровья, правил пользования.</a:t>
            </a:r>
          </a:p>
          <a:p>
            <a:pPr lvl="0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речь: обогащать словарь, побуждать задавать вопросы, составлять рассказы-описания, загадки; развивать игровое творчество, смекалку, навыки поведения в экстремальных ситуациях.</a:t>
            </a:r>
          </a:p>
          <a:p>
            <a:pPr lvl="0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Воспитывать у детей любознательность, бережное отношение к растениям, любовь к родному краю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родителей:</a:t>
            </a:r>
          </a:p>
          <a:p>
            <a:pPr lvl="0"/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Заинтересовать родителей и привлечь их к совместной деятельности с детьми и педагогами детского сада.</a:t>
            </a:r>
            <a:b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4228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1751" y="188640"/>
            <a:ext cx="74067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Ожидаемый результат</a:t>
            </a:r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6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Сформировано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осознанно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правильное отношение детей к растениям, помогающим здоровью человека.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Расширение и углубление знаний и представлений детей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природе, мире растений.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Сформировались знания о лекарственных растениях.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Обогатился опыт детей в сфере экологического воспитания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 descr="C:\Users\Ирина_2\Desktop\P10101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9775" y="3060700"/>
            <a:ext cx="4776803" cy="35843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40209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428651"/>
            <a:ext cx="7772400" cy="1643074"/>
          </a:xfrm>
        </p:spPr>
        <p:txBody>
          <a:bodyPr>
            <a:normAutofit/>
          </a:bodyPr>
          <a:lstStyle/>
          <a:p>
            <a:r>
              <a:rPr lang="ru-RU" dirty="0" smtClean="0"/>
              <a:t>Продукт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928670"/>
            <a:ext cx="6400800" cy="471013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7400" dirty="0" smtClean="0"/>
              <a:t>*</a:t>
            </a:r>
            <a:r>
              <a:rPr lang="ru-RU" sz="7200" dirty="0" smtClean="0">
                <a:solidFill>
                  <a:schemeClr val="tx1"/>
                </a:solidFill>
              </a:rPr>
              <a:t>Картинки с изображением лекарственных растений.</a:t>
            </a:r>
          </a:p>
          <a:p>
            <a:pPr algn="l"/>
            <a:r>
              <a:rPr lang="ru-RU" sz="7200" dirty="0" smtClean="0">
                <a:solidFill>
                  <a:schemeClr val="tx1"/>
                </a:solidFill>
              </a:rPr>
              <a:t>*Загадки и стихотворения о лекарственных растениях .</a:t>
            </a:r>
          </a:p>
          <a:p>
            <a:pPr algn="l"/>
            <a:r>
              <a:rPr lang="ru-RU" sz="7200" dirty="0" smtClean="0">
                <a:solidFill>
                  <a:schemeClr val="tx1"/>
                </a:solidFill>
              </a:rPr>
              <a:t>* Конспект « Экскурсия по территории детского сада»</a:t>
            </a:r>
          </a:p>
          <a:p>
            <a:pPr algn="l"/>
            <a:r>
              <a:rPr lang="ru-RU" sz="7200" dirty="0" smtClean="0">
                <a:solidFill>
                  <a:schemeClr val="tx1"/>
                </a:solidFill>
              </a:rPr>
              <a:t>* Сказки про лекарственные растения.</a:t>
            </a:r>
          </a:p>
          <a:p>
            <a:pPr algn="l"/>
            <a:r>
              <a:rPr lang="ru-RU" sz="7200" dirty="0" smtClean="0">
                <a:solidFill>
                  <a:schemeClr val="tx1"/>
                </a:solidFill>
              </a:rPr>
              <a:t>*  Конспект по ИЗО на тему «Одуванчиковое поле»;аппликация «Наш друг- подорожник»</a:t>
            </a:r>
          </a:p>
          <a:p>
            <a:pPr algn="l"/>
            <a:r>
              <a:rPr lang="ru-RU" sz="7200" dirty="0" smtClean="0">
                <a:solidFill>
                  <a:schemeClr val="tx1"/>
                </a:solidFill>
              </a:rPr>
              <a:t>* Кроссворд  для дошкольников  “Зелёная аптека” </a:t>
            </a:r>
          </a:p>
          <a:p>
            <a:pPr algn="l"/>
            <a:r>
              <a:rPr lang="ru-RU" sz="7200" dirty="0" smtClean="0">
                <a:solidFill>
                  <a:schemeClr val="tx1"/>
                </a:solidFill>
              </a:rPr>
              <a:t>*Конспект развлечение  «Юные экологи»</a:t>
            </a:r>
          </a:p>
          <a:p>
            <a:pPr algn="l"/>
            <a:r>
              <a:rPr lang="ru-RU" sz="7200" dirty="0" smtClean="0">
                <a:solidFill>
                  <a:schemeClr val="tx1"/>
                </a:solidFill>
              </a:rPr>
              <a:t>*Конспект  «Экскурсия в парк»</a:t>
            </a:r>
          </a:p>
          <a:p>
            <a:pPr algn="l">
              <a:buFont typeface="Arial" pitchFamily="34" charset="0"/>
              <a:buChar char="•"/>
            </a:pPr>
            <a:r>
              <a:rPr lang="ru-RU" sz="7200" dirty="0" smtClean="0">
                <a:solidFill>
                  <a:schemeClr val="tx1"/>
                </a:solidFill>
              </a:rPr>
              <a:t>Плакаты  « Помощники Айболита», «Правила сбора лекарственных растений»</a:t>
            </a:r>
          </a:p>
          <a:p>
            <a:pPr algn="l"/>
            <a:r>
              <a:rPr lang="ru-RU" sz="7200" dirty="0" smtClean="0">
                <a:solidFill>
                  <a:schemeClr val="tx1"/>
                </a:solidFill>
              </a:rPr>
              <a:t>*Дидактические игры « Узнай по запаху»,</a:t>
            </a:r>
          </a:p>
          <a:p>
            <a:pPr algn="l"/>
            <a:r>
              <a:rPr lang="ru-RU" sz="7200" dirty="0" smtClean="0">
                <a:solidFill>
                  <a:schemeClr val="tx1"/>
                </a:solidFill>
              </a:rPr>
              <a:t> « Интервью с лекарственными растениями»</a:t>
            </a:r>
          </a:p>
          <a:p>
            <a:endParaRPr lang="ru-RU" sz="7200" dirty="0" smtClean="0"/>
          </a:p>
          <a:p>
            <a:endParaRPr lang="ru-RU" sz="7200" dirty="0" smtClean="0"/>
          </a:p>
          <a:p>
            <a:endParaRPr lang="ru-RU" sz="7200" dirty="0" smtClean="0"/>
          </a:p>
          <a:p>
            <a:endParaRPr lang="ru-RU" sz="7200" dirty="0" smtClean="0"/>
          </a:p>
          <a:p>
            <a:endParaRPr lang="ru-RU" sz="7200" dirty="0"/>
          </a:p>
        </p:txBody>
      </p:sp>
      <p:pic>
        <p:nvPicPr>
          <p:cNvPr id="6" name="Picture 2" descr="C:\Users\Ирина_2\Desktop\P10006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9536" y="3643314"/>
            <a:ext cx="2408743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501900" y="-243408"/>
            <a:ext cx="7246564" cy="3744416"/>
          </a:xfrm>
        </p:spPr>
        <p:txBody>
          <a:bodyPr>
            <a:normAutofit fontScale="90000"/>
          </a:bodyPr>
          <a:lstStyle/>
          <a:p>
            <a:r>
              <a:rPr lang="ru-RU" sz="1300" dirty="0" smtClean="0"/>
              <a:t>1</a:t>
            </a:r>
            <a:br>
              <a:rPr lang="ru-RU" sz="1300" dirty="0" smtClean="0"/>
            </a:br>
            <a:r>
              <a:rPr lang="ru-RU" sz="1300" dirty="0"/>
              <a:t/>
            </a:r>
            <a:br>
              <a:rPr lang="ru-RU" sz="1300" dirty="0"/>
            </a:b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/>
              <a:t/>
            </a:r>
            <a:br>
              <a:rPr lang="ru-RU" sz="1300" dirty="0"/>
            </a:b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  <a:t>I </a:t>
            </a:r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</a:rPr>
              <a:t>этап</a:t>
            </a: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Подготовительный этап</a:t>
            </a:r>
            <a:r>
              <a:rPr lang="ru-RU" sz="13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1.Мотивационный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момент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Подбор художественной и методической литературы о лекарственных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растениях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Подбор дидактических игр по теме проекта.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4.Выбор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участников, которые могли бы оказать помощь в реализации проекта.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Анкетирование родителей «Знаете ли вы о пользе лекарственных растений»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/>
              <a:t> </a:t>
            </a:r>
            <a:br>
              <a:rPr lang="ru-RU" sz="2000" dirty="0"/>
            </a:br>
            <a:r>
              <a:rPr lang="ru-RU" sz="2000" dirty="0"/>
              <a:t> </a:t>
            </a:r>
            <a:br>
              <a:rPr lang="ru-RU" sz="2000" dirty="0"/>
            </a:br>
            <a:r>
              <a:rPr lang="ru-RU" sz="2000" dirty="0"/>
              <a:t> </a:t>
            </a:r>
            <a:br>
              <a:rPr lang="ru-RU" sz="2000" dirty="0"/>
            </a:br>
            <a:r>
              <a:rPr lang="ru-RU" sz="2000" dirty="0" smtClean="0">
                <a:solidFill>
                  <a:srgbClr val="00B050"/>
                </a:solidFill>
              </a:rPr>
              <a:t>-</a:t>
            </a:r>
            <a:endParaRPr lang="ru-RU" sz="2000" dirty="0">
              <a:solidFill>
                <a:srgbClr val="00B050"/>
              </a:solidFill>
            </a:endParaRPr>
          </a:p>
        </p:txBody>
      </p:sp>
      <p:pic>
        <p:nvPicPr>
          <p:cNvPr id="1028" name="Picture 4" descr="C:\Users\Admin\Desktop\лек раст\1649389258_1-1000x1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1900" y="3212976"/>
            <a:ext cx="3286124" cy="35144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9" name="Picture 5" descr="C:\Users\Admin\Desktop\лек раст\1257686134_lekarstvennye-rasteniya-ross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212976"/>
            <a:ext cx="3786214" cy="35021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943100" y="0"/>
            <a:ext cx="6589340" cy="62068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 </a:t>
            </a:r>
            <a:b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проекта</a:t>
            </a: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692696"/>
            <a:ext cx="79208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Познавательное 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развитие</a:t>
            </a:r>
            <a:endParaRPr lang="ru-RU" sz="16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1.Наблюдение «Наш верный друг - чистотел»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познакомить детей с ядовитым лекарственным растением – чистотелом, с его внешним видом. Рассказать о том, какую пользу приносит это растение человеку; рассмотреть листья чистотела, стебли, цветы, что необходимо чистотелу для того, чтобы он рос.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2.Дидактическая игра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«Вершки - корешки»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в игре познакомить детей с тем, какие части лекарственных растений используются для лечения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3074" name="Picture 2" descr="C:\Users\Ирина_2\Desktop\DSC025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2384" y="2786058"/>
            <a:ext cx="4460078" cy="298825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3428999"/>
            <a:ext cx="720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u="sng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Речевое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развитие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 1.Чтение художественной литературы: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-Ю. Дмитриева «Кто в лесу живет и что в лесу растет»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-Н. Павлова «Загадки цветов»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А. Плешаков «Зеленые страницы»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-А.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Онегова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«Тропинка полевая»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2.Составление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рассказов и сказо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к.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Ирина_2\Desktop\DSC0254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7462" y="928671"/>
            <a:ext cx="4300553" cy="2571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76153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646</Words>
  <Application>Microsoft Office PowerPoint</Application>
  <PresentationFormat>Экран (4:3)</PresentationFormat>
  <Paragraphs>119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Муниципальное бюджетное дошкольное образовательное учреждение общеразвивающего вида с приоритетным осуществлением деятельности по физическому развитию детей №32 «Почемучка»</vt:lpstr>
      <vt:lpstr>  Участники проекта: дети старшей группы,  воспитатели, родители.  </vt:lpstr>
      <vt:lpstr>Актуальность, проблема</vt:lpstr>
      <vt:lpstr>Цели и задачи проекта</vt:lpstr>
      <vt:lpstr>Слайд 5</vt:lpstr>
      <vt:lpstr>Продукт</vt:lpstr>
      <vt:lpstr>1     I этап Подготовительный этап 1.Мотивационный момент 2. Подбор художественной и методической литературы о лекарственных растениях 3. Подбор дидактических игр по теме проекта. 4.Выбор участников, которые могли бы оказать помощь в реализации проекта. 5. Анкетирование родителей «Знаете ли вы о пользе лекарственных растений»       -</vt:lpstr>
      <vt:lpstr> II этап  Реализация проекта </vt:lpstr>
      <vt:lpstr>Слайд 9</vt:lpstr>
      <vt:lpstr>Слайд 10</vt:lpstr>
      <vt:lpstr>Слайд 11</vt:lpstr>
      <vt:lpstr>Работа с родителями</vt:lpstr>
      <vt:lpstr>Слайд 13</vt:lpstr>
      <vt:lpstr>В результате проведённой работы был создан мини- музей « Лекарственные растения»</vt:lpstr>
      <vt:lpstr>Итоги проекта</vt:lpstr>
      <vt:lpstr>Литература и интернет-ресурс</vt:lpstr>
      <vt:lpstr>Спасибо за внимание!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oxana</dc:creator>
  <cp:lastModifiedBy>Master</cp:lastModifiedBy>
  <cp:revision>54</cp:revision>
  <dcterms:created xsi:type="dcterms:W3CDTF">2012-02-13T15:21:59Z</dcterms:created>
  <dcterms:modified xsi:type="dcterms:W3CDTF">2020-02-25T06:28:49Z</dcterms:modified>
</cp:coreProperties>
</file>