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9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20688"/>
            <a:ext cx="7020869" cy="182763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Словарно-орфографическая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smtClean="0">
                <a:solidFill>
                  <a:srgbClr val="C00000"/>
                </a:solidFill>
              </a:rPr>
              <a:t>работа.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ru-RU" sz="1600" b="1" dirty="0" smtClean="0">
              <a:solidFill>
                <a:srgbClr val="7030A0"/>
              </a:solidFill>
            </a:endParaRPr>
          </a:p>
          <a:p>
            <a:pPr algn="l"/>
            <a:endParaRPr lang="ru-RU" sz="1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3361184"/>
            <a:ext cx="721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Одушевлённые       Неодушевлённые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5060" y="258419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Имена существительные.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lya\Desktop\Словарный диктант картинки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60877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lya\Desktop\Словарный диктант картинки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4032448" cy="57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ilya\Desktop\Словарный диктант картинки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6048672" cy="402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ilya\Desktop\Словарный диктант картинки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609632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ilya\Desktop\Словарный диктант картинки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61532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ilya\Desktop\Словарный диктант картинки\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5040560" cy="57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4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ilya\Desktop\Словарный диктант картинки\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976663" cy="39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ilya\Desktop\Словарный диктант картинки\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5400600" cy="56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ilya\Desktop\Словарный диктант картинки\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5184576" cy="580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Взаимопроверка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б</a:t>
            </a:r>
            <a:r>
              <a:rPr lang="ru-RU" b="1" dirty="0" smtClean="0"/>
              <a:t>ульон                  собака               балкон</a:t>
            </a:r>
          </a:p>
          <a:p>
            <a:pPr marL="0" indent="0">
              <a:buNone/>
            </a:pPr>
            <a:r>
              <a:rPr lang="ru-RU" b="1" dirty="0"/>
              <a:t>п</a:t>
            </a:r>
            <a:r>
              <a:rPr lang="ru-RU" b="1" dirty="0" smtClean="0"/>
              <a:t>очтальон           космонавт       </a:t>
            </a:r>
            <a:r>
              <a:rPr lang="ru-RU" b="1" dirty="0" smtClean="0"/>
              <a:t>велосипедист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о</a:t>
            </a:r>
            <a:r>
              <a:rPr lang="ru-RU" b="1" dirty="0" smtClean="0"/>
              <a:t>безьяна             маршрут</a:t>
            </a:r>
          </a:p>
          <a:p>
            <a:pPr marL="0" indent="0">
              <a:buNone/>
            </a:pPr>
            <a:r>
              <a:rPr lang="ru-RU" b="1" dirty="0"/>
              <a:t>к</a:t>
            </a:r>
            <a:r>
              <a:rPr lang="ru-RU" b="1" dirty="0" smtClean="0"/>
              <a:t>астрюля             пассажир</a:t>
            </a:r>
          </a:p>
          <a:p>
            <a:pPr marL="0" indent="0">
              <a:buNone/>
            </a:pPr>
            <a:r>
              <a:rPr lang="ru-RU" b="1" dirty="0"/>
              <a:t>м</a:t>
            </a:r>
            <a:r>
              <a:rPr lang="ru-RU" b="1" dirty="0" smtClean="0"/>
              <a:t>едведь              бинокль</a:t>
            </a:r>
          </a:p>
          <a:p>
            <a:pPr marL="0" indent="0">
              <a:buNone/>
            </a:pPr>
            <a:r>
              <a:rPr lang="ru-RU" b="1" dirty="0"/>
              <a:t>ж</a:t>
            </a:r>
            <a:r>
              <a:rPr lang="ru-RU" b="1" dirty="0" smtClean="0"/>
              <a:t>енщина             петух</a:t>
            </a:r>
          </a:p>
          <a:p>
            <a:pPr marL="0" indent="0">
              <a:buNone/>
            </a:pPr>
            <a:r>
              <a:rPr lang="ru-RU" b="1" dirty="0"/>
              <a:t>л</a:t>
            </a:r>
            <a:r>
              <a:rPr lang="ru-RU" b="1" dirty="0" smtClean="0"/>
              <a:t>естница              арена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51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Распределите словарные слова </a:t>
            </a:r>
          </a:p>
          <a:p>
            <a:pPr marL="82296" indent="0">
              <a:buNone/>
            </a:pPr>
            <a:r>
              <a:rPr lang="ru-RU" dirty="0"/>
              <a:t> </a:t>
            </a:r>
            <a:r>
              <a:rPr lang="ru-RU" dirty="0" smtClean="0"/>
              <a:t>   по столбикам. </a:t>
            </a:r>
          </a:p>
          <a:p>
            <a:pPr marL="82296" indent="0">
              <a:buNone/>
            </a:pPr>
            <a:endParaRPr lang="ru-RU" dirty="0" smtClean="0"/>
          </a:p>
          <a:p>
            <a:r>
              <a:rPr lang="ru-RU" dirty="0" smtClean="0"/>
              <a:t>Поставьте ударение.</a:t>
            </a:r>
          </a:p>
          <a:p>
            <a:endParaRPr lang="ru-RU" dirty="0" smtClean="0"/>
          </a:p>
          <a:p>
            <a:r>
              <a:rPr lang="ru-RU" dirty="0" smtClean="0"/>
              <a:t>Обозначьте орфограммы.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798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Одушевлённые сущ.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prstClr val="black"/>
                </a:solidFill>
              </a:rPr>
              <a:t>почтальон</a:t>
            </a:r>
            <a:r>
              <a:rPr lang="ru-RU" sz="3900" b="1" dirty="0" smtClean="0"/>
              <a:t> </a:t>
            </a:r>
          </a:p>
          <a:p>
            <a:pPr marL="0" indent="0" algn="ctr">
              <a:buNone/>
            </a:pPr>
            <a:r>
              <a:rPr lang="ru-RU" sz="3900" b="1" dirty="0" smtClean="0"/>
              <a:t>обезьяна             </a:t>
            </a:r>
          </a:p>
          <a:p>
            <a:pPr marL="0" indent="0" algn="ctr">
              <a:buNone/>
            </a:pPr>
            <a:r>
              <a:rPr lang="ru-RU" sz="3900" b="1" dirty="0" smtClean="0"/>
              <a:t>медведь </a:t>
            </a:r>
          </a:p>
          <a:p>
            <a:pPr marL="0" indent="0" algn="ctr">
              <a:buNone/>
            </a:pPr>
            <a:r>
              <a:rPr lang="ru-RU" sz="3900" b="1" dirty="0">
                <a:solidFill>
                  <a:prstClr val="black"/>
                </a:solidFill>
              </a:rPr>
              <a:t>ж</a:t>
            </a:r>
            <a:r>
              <a:rPr lang="ru-RU" sz="3900" b="1" dirty="0" smtClean="0">
                <a:solidFill>
                  <a:prstClr val="black"/>
                </a:solidFill>
              </a:rPr>
              <a:t>енщина</a:t>
            </a:r>
          </a:p>
          <a:p>
            <a:pPr marL="0" indent="0" algn="ctr">
              <a:buNone/>
            </a:pPr>
            <a:r>
              <a:rPr lang="ru-RU" sz="3900" b="1" dirty="0"/>
              <a:t>с</a:t>
            </a:r>
            <a:r>
              <a:rPr lang="ru-RU" sz="3900" b="1" dirty="0" smtClean="0"/>
              <a:t>обака</a:t>
            </a:r>
          </a:p>
          <a:p>
            <a:pPr marL="0" indent="0" algn="ctr">
              <a:buNone/>
            </a:pPr>
            <a:r>
              <a:rPr lang="ru-RU" sz="3900" b="1" dirty="0">
                <a:solidFill>
                  <a:prstClr val="black"/>
                </a:solidFill>
              </a:rPr>
              <a:t>к</a:t>
            </a:r>
            <a:r>
              <a:rPr lang="ru-RU" sz="3900" b="1" dirty="0" smtClean="0">
                <a:solidFill>
                  <a:prstClr val="black"/>
                </a:solidFill>
              </a:rPr>
              <a:t>осмонавт</a:t>
            </a:r>
          </a:p>
          <a:p>
            <a:pPr marL="0" indent="0" algn="ctr">
              <a:buNone/>
            </a:pPr>
            <a:r>
              <a:rPr lang="ru-RU" sz="3900" b="1" dirty="0"/>
              <a:t>пассажир</a:t>
            </a:r>
          </a:p>
          <a:p>
            <a:pPr marL="0" indent="0" algn="ctr">
              <a:buNone/>
            </a:pPr>
            <a:r>
              <a:rPr lang="ru-RU" sz="3900" b="1" dirty="0" smtClean="0"/>
              <a:t>петух</a:t>
            </a:r>
          </a:p>
          <a:p>
            <a:pPr marL="0" lvl="0" indent="0" algn="ctr">
              <a:buNone/>
            </a:pPr>
            <a:r>
              <a:rPr lang="ru-RU" sz="3900" b="1" dirty="0">
                <a:solidFill>
                  <a:prstClr val="black"/>
                </a:solidFill>
              </a:rPr>
              <a:t>велосипедист</a:t>
            </a:r>
          </a:p>
          <a:p>
            <a:pPr marL="0" indent="0">
              <a:buNone/>
            </a:pPr>
            <a:endParaRPr lang="ru-RU" sz="3900" b="1" dirty="0" smtClean="0"/>
          </a:p>
          <a:p>
            <a:pPr marL="0" indent="0">
              <a:buNone/>
            </a:pPr>
            <a:endParaRPr lang="ru-RU" sz="39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244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</a:rPr>
              <a:t>Неодушевлённые сущ.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400" b="1" dirty="0"/>
              <a:t>б</a:t>
            </a:r>
            <a:r>
              <a:rPr lang="ru-RU" sz="4400" b="1" dirty="0" smtClean="0"/>
              <a:t>ульон</a:t>
            </a:r>
          </a:p>
          <a:p>
            <a:pPr marL="0" indent="0" algn="ctr">
              <a:buNone/>
            </a:pPr>
            <a:r>
              <a:rPr lang="ru-RU" sz="4400" b="1" dirty="0" smtClean="0"/>
              <a:t>кастрюля</a:t>
            </a:r>
          </a:p>
          <a:p>
            <a:pPr marL="0" indent="0" algn="ctr">
              <a:buNone/>
            </a:pPr>
            <a:r>
              <a:rPr lang="ru-RU" sz="4400" b="1" dirty="0"/>
              <a:t>л</a:t>
            </a:r>
            <a:r>
              <a:rPr lang="ru-RU" sz="4400" b="1" dirty="0" smtClean="0"/>
              <a:t>естница</a:t>
            </a:r>
          </a:p>
          <a:p>
            <a:pPr marL="0" indent="0" algn="ctr">
              <a:buNone/>
            </a:pPr>
            <a:r>
              <a:rPr lang="ru-RU" sz="4400" b="1" dirty="0"/>
              <a:t>м</a:t>
            </a:r>
            <a:r>
              <a:rPr lang="ru-RU" sz="4400" b="1" dirty="0" smtClean="0"/>
              <a:t>аршрут</a:t>
            </a:r>
          </a:p>
          <a:p>
            <a:pPr marL="0" indent="0" algn="ctr">
              <a:buNone/>
            </a:pPr>
            <a:r>
              <a:rPr lang="ru-RU" sz="4400" b="1" dirty="0"/>
              <a:t>б</a:t>
            </a:r>
            <a:r>
              <a:rPr lang="ru-RU" sz="4400" b="1" dirty="0" smtClean="0"/>
              <a:t>инокль</a:t>
            </a:r>
          </a:p>
          <a:p>
            <a:pPr marL="0" indent="0" algn="ctr">
              <a:buNone/>
            </a:pPr>
            <a:r>
              <a:rPr lang="ru-RU" sz="4400" b="1" dirty="0"/>
              <a:t>а</a:t>
            </a:r>
            <a:r>
              <a:rPr lang="ru-RU" sz="4400" b="1" dirty="0" smtClean="0"/>
              <a:t>рена</a:t>
            </a:r>
          </a:p>
          <a:p>
            <a:pPr marL="0" indent="0" algn="ctr">
              <a:buNone/>
            </a:pPr>
            <a:r>
              <a:rPr lang="ru-RU" sz="4400" b="1" dirty="0"/>
              <a:t>б</a:t>
            </a:r>
            <a:r>
              <a:rPr lang="ru-RU" sz="4400" b="1" dirty="0" smtClean="0"/>
              <a:t>алкон 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9220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76672"/>
            <a:ext cx="749808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презентации использованы картинки из открытых источников интернета.</a:t>
            </a:r>
          </a:p>
          <a:p>
            <a:endParaRPr lang="ru-RU" dirty="0" smtClean="0"/>
          </a:p>
          <a:p>
            <a:r>
              <a:rPr lang="ru-RU" dirty="0" smtClean="0"/>
              <a:t>Автор презентации: </a:t>
            </a:r>
          </a:p>
          <a:p>
            <a:pPr marL="82296" indent="0">
              <a:buNone/>
            </a:pPr>
            <a:r>
              <a:rPr lang="ru-RU" dirty="0" smtClean="0"/>
              <a:t>Штрыкова Лилия Андреевна, учитель русского языка и литературы </a:t>
            </a:r>
          </a:p>
          <a:p>
            <a:pPr marL="82296" indent="0">
              <a:buNone/>
            </a:pPr>
            <a:r>
              <a:rPr lang="ru-RU" dirty="0" smtClean="0"/>
              <a:t>МОУ «Лицей №50» Ленинского района </a:t>
            </a:r>
          </a:p>
          <a:p>
            <a:pPr marL="82296" indent="0">
              <a:buNone/>
            </a:pPr>
            <a:r>
              <a:rPr lang="ru-RU" dirty="0" smtClean="0"/>
              <a:t>г. Саратова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 smtClean="0"/>
              <a:t>Данная презентация предназначена для проведения словарно-орфографической работы на уроке русского языка в 5 классе.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37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ya\Desktop\Словарный диктант картинки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6120680" cy="408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9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ya\Desktop\Словарный диктант картинки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4752528" cy="55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lya\Desktop\Словарный диктант картинки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6036825" cy="37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lya\Desktop\Словарный диктант картинки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605892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lya\Desktop\Словарный диктант картинки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65673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lya\Desktop\Словарный диктант картинки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4392488" cy="568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lya\Desktop\Словарный диктант картинки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6130779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</TotalTime>
  <Words>108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Словарно-орфографическая  работа.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Взаимопроверка</vt:lpstr>
      <vt:lpstr>Одушевлённые сущ.</vt:lpstr>
      <vt:lpstr>Неодушевлённые сущ.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Словарная  работа.</dc:title>
  <dc:creator>Лилия</dc:creator>
  <cp:lastModifiedBy>Lilya</cp:lastModifiedBy>
  <cp:revision>8</cp:revision>
  <dcterms:created xsi:type="dcterms:W3CDTF">2022-08-18T13:35:34Z</dcterms:created>
  <dcterms:modified xsi:type="dcterms:W3CDTF">2022-08-18T13:47:56Z</dcterms:modified>
</cp:coreProperties>
</file>