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AEADD-E5EC-4A15-9411-13DA71BE27A1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B4CA-93C3-454E-A9BB-EB50D81057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115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AEADD-E5EC-4A15-9411-13DA71BE27A1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3B4CA-93C3-454E-A9BB-EB50D81057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734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800" b="1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«Детский сад №46 общеразвивающего вида г. Владивостока»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247370"/>
      </p:ext>
    </p:extLst>
  </p:cSld>
  <p:clrMapOvr>
    <a:masterClrMapping/>
  </p:clrMapOvr>
  <p:transition spd="slow"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СТАРШИЙ ДОШКОЛЬНЫЙ ВОЗРАСТ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870300"/>
      </p:ext>
    </p:extLst>
  </p:cSld>
  <p:clrMapOvr>
    <a:masterClrMapping/>
  </p:clrMapOvr>
  <p:transition spd="slow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/>
            </a:r>
            <a:br>
              <a:rPr lang="ru-RU" u="sng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ru-RU" u="sng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Комплектация уголков:</a:t>
            </a:r>
            <a:r>
              <a:rPr lang="ru-RU" u="sng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/>
            </a:r>
            <a:br>
              <a:rPr lang="ru-RU" u="sng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</a:br>
            <a:r>
              <a:rPr lang="ru-RU" u="sng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1. Теоретический материал: </a:t>
            </a:r>
            <a:r>
              <a:rPr lang="ru-RU" u="sng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/>
            </a:r>
            <a:br>
              <a:rPr lang="ru-RU" u="sng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858794"/>
      </p:ext>
    </p:extLst>
  </p:cSld>
  <p:clrMapOvr>
    <a:masterClrMapping/>
  </p:clrMapOvr>
  <p:transition spd="slow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u="sng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/>
            </a:r>
            <a:br>
              <a:rPr lang="ru-RU" u="sng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ru-RU" u="sng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/>
            </a:r>
            <a:br>
              <a:rPr lang="ru-RU" u="sng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ru-RU" sz="3600" u="sng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2. Игры </a:t>
            </a:r>
            <a:r>
              <a:rPr lang="ru-RU" sz="1800" u="sng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(средние и старшие группы)</a:t>
            </a:r>
            <a:r>
              <a:rPr lang="ru-RU" u="sng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/>
            </a:r>
            <a:br>
              <a:rPr lang="ru-RU" u="sng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ru-RU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</a:t>
            </a:r>
            <a:r>
              <a:rPr lang="ru-RU" sz="22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дидактические игры о спорте: настольно-печатные игры, парные картинки, лото, домино, лабиринт, разрезные картинки, пазлы, игры с фишками и т. д. </a:t>
            </a:r>
            <a:br>
              <a:rPr lang="ru-RU" sz="22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2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спортивные настольные игры (хоккей, баскетбол, футбол и т. д.) . </a:t>
            </a:r>
            <a:r>
              <a:rPr lang="ru-RU" sz="36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36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u="sng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804052"/>
      </p:ext>
    </p:extLst>
  </p:cSld>
  <p:clrMapOvr>
    <a:masterClrMapping/>
  </p:clrMapOvr>
  <p:transition spd="slow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/>
            </a:r>
            <a:br>
              <a:rPr lang="ru-RU" u="sng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ru-RU" sz="3600" u="sng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4. Для профилактики плоскостопия и развития мелкой моторики рук: </a:t>
            </a:r>
            <a:r>
              <a:rPr lang="ru-RU" u="sng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/>
            </a:r>
            <a:br>
              <a:rPr lang="ru-RU" u="sng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072920"/>
      </p:ext>
    </p:extLst>
  </p:cSld>
  <p:clrMapOvr>
    <a:masterClrMapping/>
  </p:clrMapOvr>
  <p:transition spd="slow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23774"/>
      </p:ext>
    </p:extLst>
  </p:cSld>
  <p:clrMapOvr>
    <a:masterClrMapping/>
  </p:clrMapOvr>
  <p:transition spd="slow"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3600" u="sng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/>
            </a:r>
            <a:br>
              <a:rPr lang="ru-RU" sz="3600" u="sng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ru-RU" sz="3600" u="sng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/>
            </a:r>
            <a:br>
              <a:rPr lang="ru-RU" sz="3600" u="sng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ru-RU" sz="3600" u="sng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/>
            </a:r>
            <a:br>
              <a:rPr lang="ru-RU" sz="3600" u="sng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ru-RU" sz="3600" u="sng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/>
            </a:r>
            <a:br>
              <a:rPr lang="ru-RU" sz="3600" u="sng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ru-RU" sz="3600" u="sng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/>
            </a:r>
            <a:br>
              <a:rPr lang="ru-RU" sz="3600" u="sng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ru-RU" sz="3600" u="sng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/>
            </a:r>
            <a:br>
              <a:rPr lang="ru-RU" sz="3600" u="sng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ru-RU" sz="3600" u="sng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/>
            </a:r>
            <a:br>
              <a:rPr lang="ru-RU" sz="3600" u="sng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ru-RU" sz="2400" b="1" u="sng" smtClean="0">
                <a:ln w="11430"/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7. Для игр и упражнений с бросанием, ловлей, метанием:</a:t>
            </a:r>
            <a:r>
              <a:rPr lang="ru-RU" sz="3600" b="1" u="sng" smtClean="0">
                <a:ln w="11430"/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3600" b="1" u="sng" smtClean="0">
                <a:ln w="11430"/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- кольцеброс;</a:t>
            </a:r>
            <a:r>
              <a:rPr lang="ru-RU" sz="36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/>
                <a:cs typeface="Times New Roman"/>
              </a:rPr>
              <a:t/>
            </a:r>
            <a:br>
              <a:rPr lang="ru-RU" sz="36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/>
                <a:cs typeface="Times New Roman"/>
              </a:rPr>
            </a:br>
            <a:r>
              <a:rPr lang="ru-RU" sz="2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- мячи резиновые разных размеров;</a:t>
            </a:r>
            <a:r>
              <a:rPr lang="ru-RU" sz="2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/>
                <a:cs typeface="Times New Roman"/>
              </a:rPr>
              <a:t/>
            </a:r>
            <a:br>
              <a:rPr lang="ru-RU" sz="2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/>
                <a:cs typeface="Times New Roman"/>
              </a:rPr>
            </a:br>
            <a:r>
              <a:rPr lang="ru-RU" sz="2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- попрыгунчики (средние и старшие группы) ;</a:t>
            </a:r>
            <a:r>
              <a:rPr lang="ru-RU" sz="2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/>
                <a:cs typeface="Times New Roman"/>
              </a:rPr>
              <a:t/>
            </a:r>
            <a:br>
              <a:rPr lang="ru-RU" sz="2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/>
                <a:cs typeface="Times New Roman"/>
              </a:rPr>
            </a:br>
            <a:r>
              <a:rPr lang="ru-RU" sz="2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- мячи или мешочки с песком для метания (средние и старшие группы) ;</a:t>
            </a:r>
            <a:r>
              <a:rPr lang="ru-RU" sz="2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/>
                <a:cs typeface="Times New Roman"/>
              </a:rPr>
              <a:t/>
            </a:r>
            <a:br>
              <a:rPr lang="ru-RU" sz="2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/>
                <a:cs typeface="Times New Roman"/>
              </a:rPr>
            </a:br>
            <a:r>
              <a:rPr lang="ru-RU" sz="2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- корзины для игр с бросанием;</a:t>
            </a:r>
            <a:r>
              <a:rPr lang="ru-RU" sz="2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/>
                <a:cs typeface="Times New Roman"/>
              </a:rPr>
              <a:t/>
            </a:r>
            <a:br>
              <a:rPr lang="ru-RU" sz="2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/>
                <a:cs typeface="Times New Roman"/>
              </a:rPr>
            </a:br>
            <a:r>
              <a:rPr lang="ru-RU" sz="2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мишень для метания или дартс с мячиками на липучках (средний и старший возраст) ; </a:t>
            </a:r>
            <a:r>
              <a:rPr lang="ru-RU" sz="2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/>
                <a:cs typeface="Times New Roman"/>
              </a:rPr>
              <a:t/>
            </a:r>
            <a:br>
              <a:rPr lang="ru-RU" sz="2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/>
                <a:cs typeface="Times New Roman"/>
              </a:rPr>
            </a:br>
            <a:r>
              <a:rPr lang="ru-RU" sz="2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- кегли;</a:t>
            </a:r>
            <a:r>
              <a:rPr lang="ru-RU" sz="2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/>
                <a:cs typeface="Times New Roman"/>
              </a:rPr>
              <a:t/>
            </a:r>
            <a:br>
              <a:rPr lang="ru-RU" sz="2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/>
                <a:cs typeface="Times New Roman"/>
              </a:rPr>
            </a:br>
            <a:r>
              <a:rPr lang="ru-RU" sz="2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- нестандартное оборудование. </a:t>
            </a:r>
            <a:r>
              <a:rPr lang="ru-RU" sz="36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/>
                <a:cs typeface="Times New Roman"/>
              </a:rPr>
              <a:t/>
            </a:r>
            <a:br>
              <a:rPr lang="ru-RU" sz="36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/>
                <a:cs typeface="Times New Roman"/>
              </a:rPr>
            </a:br>
            <a:r>
              <a:rPr lang="ru-RU" sz="3600" u="sng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/>
            </a:r>
            <a:br>
              <a:rPr lang="ru-RU" sz="3600" u="sng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</a:br>
            <a:endParaRPr lang="ru-RU" sz="36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8121"/>
      </p:ext>
    </p:extLst>
  </p:cSld>
  <p:clrMapOvr>
    <a:masterClrMapping/>
  </p:clrMapOvr>
  <p:transition spd="slow"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chemeClr val="bg1"/>
                </a:solidFill>
              </a:rPr>
              <a:t>Название и эмблема спортивного уголка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747046"/>
      </p:ext>
    </p:extLst>
  </p:cSld>
  <p:clrMapOvr>
    <a:masterClrMapping/>
  </p:clrMapOvr>
  <p:transition spd="slow"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Нетрадиционное оборудование </a:t>
            </a:r>
            <a:endParaRPr lang="ru-RU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261797"/>
      </p:ext>
    </p:extLst>
  </p:cSld>
  <p:clrMapOvr>
    <a:masterClrMapping/>
  </p:clrMapOvr>
  <p:transition spd="slow"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544792"/>
      </p:ext>
    </p:extLst>
  </p:cSld>
  <p:clrMapOvr>
    <a:masterClrMapping/>
  </p:clrMapOvr>
  <p:transition spd="slow"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364761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C00000"/>
                </a:solidFill>
              </a:rPr>
              <a:t>Образовательная область</a:t>
            </a:r>
            <a:r>
              <a:rPr lang="ru-RU" b="1" smtClean="0">
                <a:solidFill>
                  <a:srgbClr val="C00000"/>
                </a:solidFill>
              </a:rPr>
              <a:t> «Физическое развитие»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279825"/>
      </p:ext>
    </p:extLst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u="sng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u="sng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u="sng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u="sng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u="sng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u="sng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smtClean="0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цель физкультурного уголка: </a:t>
            </a:r>
            <a:r>
              <a:rPr lang="ru-RU" sz="2800" u="sng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u="sng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u="sng" smtClean="0">
                <a:ln w="1905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Физкультурный уголок служит удовлетворению потребности дошкольника в движении и приобщению его к здоровому образу жизни</a:t>
            </a:r>
            <a:endParaRPr lang="ru-RU" sz="2800" b="1" u="sng" dirty="0">
              <a:ln w="1905">
                <a:solidFill>
                  <a:schemeClr val="tx1"/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510612"/>
      </p:ext>
    </p:extLst>
  </p:cSld>
  <p:clrMapOvr>
    <a:masterClrMapping/>
  </p:clrMapOvr>
  <p:transition spd="slow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FFFF00"/>
                </a:solidFill>
              </a:rPr>
              <a:t>Задача воспитателя</a:t>
            </a:r>
            <a:r>
              <a:rPr lang="ru-RU" smtClean="0">
                <a:solidFill>
                  <a:srgbClr val="FFFF00"/>
                </a:solidFill>
              </a:rPr>
              <a:t>:</a:t>
            </a:r>
            <a:br>
              <a:rPr lang="ru-RU" smtClean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154743"/>
      </p:ext>
    </p:extLst>
  </p:cSld>
  <p:clrMapOvr>
    <a:masterClrMapping/>
  </p:clrMapOvr>
  <p:transition spd="slow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900" b="1" smtClean="0"/>
              <a:t/>
            </a:r>
            <a:br>
              <a:rPr lang="ru-RU" sz="4900" b="1" smtClean="0"/>
            </a:br>
            <a:r>
              <a:rPr lang="ru-RU" sz="4900" b="1" smtClean="0"/>
              <a:t/>
            </a:r>
            <a:br>
              <a:rPr lang="ru-RU" sz="4900" b="1" smtClean="0"/>
            </a:br>
            <a:r>
              <a:rPr lang="ru-RU" sz="4900" b="1" smtClean="0">
                <a:solidFill>
                  <a:srgbClr val="FF0000"/>
                </a:solidFill>
              </a:rPr>
              <a:t>Требования к оформлению уголка по ФГОС:</a:t>
            </a:r>
            <a:r>
              <a:rPr lang="ru-RU" smtClean="0">
                <a:solidFill>
                  <a:srgbClr val="FF0000"/>
                </a:solidFill>
              </a:rPr>
              <a:t/>
            </a:r>
            <a:br>
              <a:rPr lang="ru-RU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715204"/>
      </p:ext>
    </p:extLst>
  </p:cSld>
  <p:clrMapOvr>
    <a:masterClrMapping/>
  </p:clrMapOvr>
  <p:transition spd="slow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600" b="1" i="1" smtClean="0">
                <a:solidFill>
                  <a:schemeClr val="accent1">
                    <a:lumMod val="75000"/>
                  </a:schemeClr>
                </a:solidFill>
              </a:rPr>
              <a:t>1. </a:t>
            </a:r>
            <a:r>
              <a:rPr lang="ru-RU" sz="36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Безопасность</a:t>
            </a:r>
            <a:r>
              <a:rPr lang="ru-RU" sz="3600" b="1" i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Удобство и доступность</a:t>
            </a:r>
            <a:br>
              <a:rPr lang="ru-RU" sz="3600" b="1" i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Содержательная насыщенность</a:t>
            </a:r>
            <a:r>
              <a:rPr lang="ru-RU" sz="3600" b="1" i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Трансформируемость</a:t>
            </a:r>
            <a:br>
              <a:rPr lang="ru-RU" sz="3600" b="1" i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 Полифункциональность</a:t>
            </a:r>
            <a:r>
              <a:rPr lang="ru-RU" sz="3600" b="1" i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6. Вариативность</a:t>
            </a:r>
            <a:br>
              <a:rPr lang="ru-RU" sz="3600" b="1" i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7. Оптимальная организация</a:t>
            </a:r>
            <a:r>
              <a:rPr lang="ru-RU" sz="3600" b="1" i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8. Эстетичность оформления</a:t>
            </a:r>
            <a:br>
              <a:rPr lang="ru-RU" sz="3600" b="1" i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9. Соответствие возрасту и гендерной принадлежности</a:t>
            </a:r>
            <a:endParaRPr lang="ru-RU" sz="36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069754"/>
      </p:ext>
    </p:extLst>
  </p:cSld>
  <p:clrMapOvr>
    <a:masterClrMapping/>
  </p:clrMapOvr>
  <p:transition spd="slow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171703"/>
      </p:ext>
    </p:extLst>
  </p:cSld>
  <p:clrMapOvr>
    <a:masterClrMapping/>
  </p:clrMapOvr>
  <p:transition spd="slow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700" smtClean="0"/>
              <a:t/>
            </a:r>
            <a:br>
              <a:rPr lang="ru-RU" sz="2700" smtClean="0"/>
            </a:br>
            <a:r>
              <a:rPr lang="ru-RU" sz="2700" smtClean="0"/>
              <a:t/>
            </a:r>
            <a:br>
              <a:rPr lang="ru-RU" sz="2700" smtClean="0"/>
            </a:br>
            <a:r>
              <a:rPr lang="ru-RU" sz="4000" b="1" i="1" smtClean="0">
                <a:solidFill>
                  <a:srgbClr val="C00000"/>
                </a:solidFill>
              </a:rPr>
              <a:t>Младший дошкольный возраст:</a:t>
            </a:r>
            <a:r>
              <a:rPr lang="ru-RU" sz="2700" smtClean="0"/>
              <a:t/>
            </a:r>
            <a:br>
              <a:rPr lang="ru-RU" sz="2700" smtClean="0"/>
            </a:br>
            <a:r>
              <a:rPr lang="ru-RU" sz="2700" i="1" smtClean="0"/>
              <a:t> </a:t>
            </a:r>
            <a:r>
              <a:rPr lang="ru-RU" sz="2700" b="1" i="1" smtClean="0">
                <a:solidFill>
                  <a:srgbClr val="002060"/>
                </a:solidFill>
              </a:rPr>
              <a:t>в общем доступе находятся безопасные и понятные для занятий предметы</a:t>
            </a:r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424675"/>
      </p:ext>
    </p:extLst>
  </p:cSld>
  <p:clrMapOvr>
    <a:masterClrMapping/>
  </p:clrMapOvr>
  <p:transition spd="slow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СРЕДНИЙ ДОШКОЛЬНЫЙ ВОЗРАСТ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067027"/>
      </p:ext>
    </p:extLst>
  </p:cSld>
  <p:clrMapOvr>
    <a:masterClrMapping/>
  </p:clrMapOvr>
  <p:transition spd="slow">
    <p:wipe dir="d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</Words>
  <Application>Microsoft Office PowerPoint</Application>
  <PresentationFormat>Экран (4:3)</PresentationFormat>
  <Paragraphs>15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МУНИЦИПАЛЬНОЕ БЮДЖЕТНОЕ ДОШКОЛЬНОЕ ОБРАЗОВАТЕЛЬНОЕ УЧРЕЖДЕНИЕ  «Детский сад №46 общеразвивающего вида г. Владивостока»</vt:lpstr>
      <vt:lpstr>Образовательная область «Физическое развитие»</vt:lpstr>
      <vt:lpstr>   Главная цель физкультурного уголка:  Физкультурный уголок служит удовлетворению потребности дошкольника в движении и приобщению его к здоровому образу жизни</vt:lpstr>
      <vt:lpstr>Задача воспитателя: </vt:lpstr>
      <vt:lpstr>  Требования к оформлению уголка по ФГОС: </vt:lpstr>
      <vt:lpstr>1. Безопасность 2. Удобство и доступность 3. Содержательная насыщенность 4. Трансформируемость 5. Полифункциональность 6. Вариативность 7. Оптимальная организация 8. Эстетичность оформления 9. Соответствие возрасту и гендерной принадлежности</vt:lpstr>
      <vt:lpstr>Презентация PowerPoint</vt:lpstr>
      <vt:lpstr>  Младший дошкольный возраст:  в общем доступе находятся безопасные и понятные для занятий предметы </vt:lpstr>
      <vt:lpstr>СРЕДНИЙ ДОШКОЛЬНЫЙ ВОЗРАСТ</vt:lpstr>
      <vt:lpstr>СТАРШИЙ ДОШКОЛЬНЫЙ ВОЗРАСТ</vt:lpstr>
      <vt:lpstr> Комплектация уголков: 1. Теоретический материал:  </vt:lpstr>
      <vt:lpstr>  2. Игры (средние и старшие группы) - дидактические игры о спорте: настольно-печатные игры, парные картинки, лото, домино, лабиринт, разрезные картинки, пазлы, игры с фишками и т. д.  - спортивные настольные игры (хоккей, баскетбол, футбол и т. д.) .   </vt:lpstr>
      <vt:lpstr> 4. Для профилактики плоскостопия и развития мелкой моторики рук:  </vt:lpstr>
      <vt:lpstr>Презентация PowerPoint</vt:lpstr>
      <vt:lpstr>       7. Для игр и упражнений с бросанием, ловлей, метанием: - кольцеброс; - мячи резиновые разных размеров; - попрыгунчики (средние и старшие группы) ; - мячи или мешочки с песком для метания (средние и старшие группы) ; - корзины для игр с бросанием; мишень для метания или дартс с мячиками на липучках (средний и старший возраст) ;  - кегли; - нестандартное оборудование.   </vt:lpstr>
      <vt:lpstr>Название и эмблема спортивного уголка</vt:lpstr>
      <vt:lpstr>Нетрадиционное оборудование 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 «Детский сад №46 общеразвивающего вида г. Владивостока»</dc:title>
  <dc:creator>USER</dc:creator>
  <cp:lastModifiedBy>USER</cp:lastModifiedBy>
  <cp:revision>1</cp:revision>
  <dcterms:created xsi:type="dcterms:W3CDTF">2022-08-23T02:44:56Z</dcterms:created>
  <dcterms:modified xsi:type="dcterms:W3CDTF">2022-08-23T02:44:56Z</dcterms:modified>
</cp:coreProperties>
</file>