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91FA-0586-4DD9-A512-B75A0442D820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9517-6591-46FC-8F94-369C66E64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D9517-6591-46FC-8F94-369C66E640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0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F814-FEED-4404-88EE-EA3DBECAD3BA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A758-4C8D-4E4E-A246-C660D3C14E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«Фантазии  из солёного теста»</a:t>
            </a:r>
            <a:endParaRPr lang="ru-RU" sz="6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Выполнили учащиеся 2 «Б» класса:</a:t>
            </a:r>
          </a:p>
          <a:p>
            <a:pPr algn="r"/>
            <a:r>
              <a:rPr lang="ru-RU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Богина</a:t>
            </a:r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Кристина</a:t>
            </a:r>
          </a:p>
          <a:p>
            <a:pPr algn="r"/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Бубнов Стас</a:t>
            </a:r>
          </a:p>
          <a:p>
            <a:pPr algn="r"/>
            <a:r>
              <a:rPr lang="ru-RU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Голенева</a:t>
            </a:r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Дарина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Журавлёва Юлия</a:t>
            </a:r>
          </a:p>
          <a:p>
            <a:pPr algn="r"/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Крюкова Лилия</a:t>
            </a:r>
          </a:p>
          <a:p>
            <a:pPr algn="r"/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Петренко Ангелина</a:t>
            </a:r>
          </a:p>
          <a:p>
            <a:pPr algn="r"/>
            <a:r>
              <a:rPr lang="ru-RU" sz="2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Рехтин</a:t>
            </a:r>
            <a:r>
              <a:rPr lang="ru-R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Герман</a:t>
            </a:r>
          </a:p>
          <a:p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78" y="36757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поделок из солёного теста</a:t>
            </a: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404664"/>
            <a:ext cx="8363272" cy="1195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43000">
                <a:srgbClr val="FFFF00">
                  <a:alpha val="96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ru-RU" sz="6000" dirty="0" smtClean="0"/>
              <a:t>Задачи проекта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92500" lnSpcReduction="10000"/>
          </a:bodyPr>
          <a:lstStyle/>
          <a:p>
            <a:r>
              <a:rPr lang="ru-RU" sz="4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Собрать информацию о солёном тесте;</a:t>
            </a:r>
          </a:p>
          <a:p>
            <a:r>
              <a:rPr lang="ru-RU" sz="43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Подобрать материалы, 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необходимые для работы с</a:t>
            </a:r>
          </a:p>
          <a:p>
            <a:pPr marL="0" indent="0">
              <a:buNone/>
            </a:pPr>
            <a:r>
              <a:rPr lang="ru-RU" sz="4300" dirty="0" smtClean="0">
                <a:latin typeface="Comic Sans MS" panose="030F0702030302020204" pitchFamily="66" charset="0"/>
              </a:rPr>
              <a:t> </a:t>
            </a:r>
            <a:r>
              <a:rPr lang="ru-RU" sz="43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солёным тестом;</a:t>
            </a:r>
          </a:p>
          <a:p>
            <a:r>
              <a:rPr lang="ru-RU" sz="4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Провести  наблюдения в ходе работы за свойствами солёного теста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1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65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Тема Office</vt:lpstr>
      <vt:lpstr>«Фантазии  из солёного теста»</vt:lpstr>
      <vt:lpstr>Цель проекта</vt:lpstr>
      <vt:lpstr>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«Фантазии  из солёного теста»</dc:title>
  <dc:creator>User-34</dc:creator>
  <cp:lastModifiedBy>RePack by Diakov</cp:lastModifiedBy>
  <cp:revision>13</cp:revision>
  <dcterms:created xsi:type="dcterms:W3CDTF">2021-03-12T06:26:10Z</dcterms:created>
  <dcterms:modified xsi:type="dcterms:W3CDTF">2022-09-01T14:09:12Z</dcterms:modified>
</cp:coreProperties>
</file>