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7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5616-849A-4F46-A175-865E7885E7A7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616B-E7BD-4FEB-8871-E40B2970A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05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5616-849A-4F46-A175-865E7885E7A7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616B-E7BD-4FEB-8871-E40B2970A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20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5616-849A-4F46-A175-865E7885E7A7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616B-E7BD-4FEB-8871-E40B2970A6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9133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5616-849A-4F46-A175-865E7885E7A7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616B-E7BD-4FEB-8871-E40B2970A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45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5616-849A-4F46-A175-865E7885E7A7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616B-E7BD-4FEB-8871-E40B2970A6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7622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5616-849A-4F46-A175-865E7885E7A7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616B-E7BD-4FEB-8871-E40B2970A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011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5616-849A-4F46-A175-865E7885E7A7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616B-E7BD-4FEB-8871-E40B2970A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83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5616-849A-4F46-A175-865E7885E7A7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616B-E7BD-4FEB-8871-E40B2970A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35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5616-849A-4F46-A175-865E7885E7A7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616B-E7BD-4FEB-8871-E40B2970A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98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5616-849A-4F46-A175-865E7885E7A7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616B-E7BD-4FEB-8871-E40B2970A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72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5616-849A-4F46-A175-865E7885E7A7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616B-E7BD-4FEB-8871-E40B2970A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47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5616-849A-4F46-A175-865E7885E7A7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616B-E7BD-4FEB-8871-E40B2970A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148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5616-849A-4F46-A175-865E7885E7A7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616B-E7BD-4FEB-8871-E40B2970A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5616-849A-4F46-A175-865E7885E7A7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616B-E7BD-4FEB-8871-E40B2970A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01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5616-849A-4F46-A175-865E7885E7A7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616B-E7BD-4FEB-8871-E40B2970A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47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5616-849A-4F46-A175-865E7885E7A7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616B-E7BD-4FEB-8871-E40B2970A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64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A5616-849A-4F46-A175-865E7885E7A7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6D616B-E7BD-4FEB-8871-E40B2970A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64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39738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Наушники - вред здоровью?</a:t>
            </a:r>
            <a:b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663439"/>
            <a:ext cx="8407642" cy="1867989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Выполнил: ученик 3 Б класса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Бубнов Станислав</a:t>
            </a:r>
          </a:p>
          <a:p>
            <a:r>
              <a:rPr lang="ru-RU" sz="2800" smtClean="0">
                <a:solidFill>
                  <a:srgbClr val="7030A0"/>
                </a:solidFill>
              </a:rPr>
              <a:t>Руководитель: </a:t>
            </a:r>
            <a:r>
              <a:rPr lang="ru-RU" sz="2800" dirty="0" smtClean="0">
                <a:solidFill>
                  <a:srgbClr val="7030A0"/>
                </a:solidFill>
              </a:rPr>
              <a:t>Прудникова С.А.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98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Цель проекта- </a:t>
            </a:r>
            <a:r>
              <a:rPr lang="ru-RU" sz="3200" b="1" dirty="0" smtClean="0">
                <a:solidFill>
                  <a:srgbClr val="7030A0"/>
                </a:solidFill>
                <a:latin typeface="Bahnschrift SemiBold" panose="020B0502040204020203" pitchFamily="34" charset="0"/>
              </a:rPr>
              <a:t>изучить влияние наушников на слух человека.</a:t>
            </a:r>
            <a:br>
              <a:rPr lang="ru-RU" sz="3200" b="1" dirty="0" smtClean="0">
                <a:solidFill>
                  <a:srgbClr val="7030A0"/>
                </a:solidFill>
                <a:latin typeface="Bahnschrift SemiBold" panose="020B0502040204020203" pitchFamily="34" charset="0"/>
              </a:rPr>
            </a:br>
            <a:endParaRPr lang="ru-RU" sz="3200" b="1" dirty="0">
              <a:solidFill>
                <a:srgbClr val="7030A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98171"/>
            <a:ext cx="9093683" cy="4715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Arial Black" panose="020B0A04020102020204" pitchFamily="34" charset="0"/>
              </a:rPr>
              <a:t>  </a:t>
            </a:r>
            <a:r>
              <a:rPr lang="ru-RU" sz="2400" dirty="0" smtClean="0">
                <a:latin typeface="Arial Black" panose="020B0A04020102020204" pitchFamily="34" charset="0"/>
              </a:rPr>
              <a:t>Задачи: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 Black" panose="020B0A04020102020204" pitchFamily="34" charset="0"/>
              </a:rPr>
              <a:t> - проанализировать научную литературу по проблеме исследования.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 Black" panose="020B0A04020102020204" pitchFamily="34" charset="0"/>
              </a:rPr>
              <a:t> - выяснить влияние наушников на здоровье человека.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 Black" panose="020B0A04020102020204" pitchFamily="34" charset="0"/>
              </a:rPr>
              <a:t> - разработать памятку по безопасному использованию наушников 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 Black" panose="020B0A04020102020204" pitchFamily="34" charset="0"/>
              </a:rPr>
              <a:t>- на классных часах, и родительском собрании познакомить учащихся и родителей с результатами исследования. 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4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4320"/>
            <a:ext cx="8596668" cy="165608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Первые прототипы</a:t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>
                <a:solidFill>
                  <a:srgbClr val="7030A0"/>
                </a:solidFill>
              </a:rPr>
              <a:t>1891 г. — французский инженер Эрнест </a:t>
            </a:r>
            <a:r>
              <a:rPr lang="ru-RU" b="1" dirty="0" err="1">
                <a:solidFill>
                  <a:srgbClr val="7030A0"/>
                </a:solidFill>
              </a:rPr>
              <a:t>Меркадье</a:t>
            </a:r>
            <a:r>
              <a:rPr lang="ru-RU" b="1" dirty="0">
                <a:solidFill>
                  <a:srgbClr val="7030A0"/>
                </a:solidFill>
              </a:rPr>
              <a:t> изобретает первые наушники</a:t>
            </a:r>
            <a:br>
              <a:rPr lang="ru-RU" b="1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 descr="https://club.dns-shop.ru/api/v1/image/getOriginal/q93_45c2e0a0909be14cb88f32297698aeb7f3c65690ae9e155b79461c2dcd284eee.png/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4" y="1930399"/>
            <a:ext cx="8596138" cy="4548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9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267097"/>
            <a:ext cx="4184035" cy="4774264"/>
          </a:xfrm>
        </p:spPr>
        <p:txBody>
          <a:bodyPr/>
          <a:lstStyle/>
          <a:p>
            <a:pPr marL="365760" lvl="0" indent="-283464" defTabSz="914400">
              <a:spcBef>
                <a:spcPts val="600"/>
              </a:spcBef>
              <a:buClr>
                <a:srgbClr val="3891A7"/>
              </a:buClr>
              <a:buFont typeface="Wingdings 2"/>
              <a:buChar char=""/>
            </a:pPr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1910 год, </a:t>
            </a:r>
            <a:r>
              <a:rPr lang="ru-RU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Болдуин</a:t>
            </a:r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Натаниэль</a:t>
            </a:r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первый изобретатель наушников.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Содержимое 5" descr="болдуин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1369" y="1267097"/>
            <a:ext cx="4047500" cy="4772547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1051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Первые наушники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745" y="1384663"/>
            <a:ext cx="3870129" cy="158316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Снимок девушки </a:t>
            </a:r>
          </a:p>
          <a:p>
            <a:pPr algn="ctr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старинных наушника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75745" y="2705463"/>
            <a:ext cx="4185623" cy="3068320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88383" y="1685109"/>
            <a:ext cx="4185618" cy="79683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Наушники, </a:t>
            </a:r>
          </a:p>
          <a:p>
            <a:pPr algn="ctr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изобретенные Б.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Натаниэле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8" name="Содержимое 5" descr="первые наушнкии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368835" y="2967827"/>
            <a:ext cx="3905166" cy="25708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93391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ИЗображение 3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0"/>
            <a:ext cx="88566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710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ru-RU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наушников по типу конструкции: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7335" y="1802674"/>
            <a:ext cx="2000551" cy="1358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49087" y="1945632"/>
            <a:ext cx="1658982" cy="1071887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рямоугольник 6"/>
          <p:cNvSpPr/>
          <p:nvPr/>
        </p:nvSpPr>
        <p:spPr>
          <a:xfrm>
            <a:off x="3161211" y="1802674"/>
            <a:ext cx="5956663" cy="1358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Накладные наушники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335" y="3526971"/>
            <a:ext cx="2000551" cy="1227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наушники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9086" y="3631473"/>
            <a:ext cx="1658983" cy="100584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161212" y="3579222"/>
            <a:ext cx="5956662" cy="1227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Вставные наушники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77335" y="5225142"/>
            <a:ext cx="2000551" cy="1149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49088" y="5316583"/>
            <a:ext cx="1658982" cy="927463"/>
          </a:xfrm>
          <a:prstGeom prst="roundRect">
            <a:avLst>
              <a:gd name="adj" fmla="val 10000"/>
            </a:avLst>
          </a:prstGeom>
          <a:blipFill rotWithShape="0">
            <a:blip r:embed="rId4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Прямоугольник 12"/>
          <p:cNvSpPr/>
          <p:nvPr/>
        </p:nvSpPr>
        <p:spPr>
          <a:xfrm>
            <a:off x="3161211" y="5225142"/>
            <a:ext cx="5956663" cy="1149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Беспроводные наушники 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60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0263" y="587828"/>
            <a:ext cx="9170126" cy="5243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sz="3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2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безопасному использованию наушников</a:t>
            </a:r>
            <a:endParaRPr lang="ru-RU" sz="3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пользоваться наушниками при переходе через дорогу и в общественных местах.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Использовать </a:t>
            </a:r>
            <a:r>
              <a:rPr lang="ru-RU" sz="36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накладные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наушники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включать звук на полную громкость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Использовать наушники не более 40 минут с перерывом через 15 минут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Давайте отдохнуть своим ушам. 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54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</TotalTime>
  <Words>110</Words>
  <Application>Microsoft Office PowerPoint</Application>
  <PresentationFormat>Широкоэкранный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Bahnschrift SemiBold</vt:lpstr>
      <vt:lpstr>Calibri</vt:lpstr>
      <vt:lpstr>Times New Roman</vt:lpstr>
      <vt:lpstr>Trebuchet MS</vt:lpstr>
      <vt:lpstr>Wingdings 2</vt:lpstr>
      <vt:lpstr>Wingdings 3</vt:lpstr>
      <vt:lpstr>Аспект</vt:lpstr>
      <vt:lpstr>Наушники - вред здоровью? </vt:lpstr>
      <vt:lpstr>Цель проекта- изучить влияние наушников на слух человека. </vt:lpstr>
      <vt:lpstr>Первые прототипы 1891 г. — французский инженер Эрнест Меркадье изобретает первые наушники </vt:lpstr>
      <vt:lpstr>Презентация PowerPoint</vt:lpstr>
      <vt:lpstr>Первые наушники</vt:lpstr>
      <vt:lpstr>Презентация PowerPoint</vt:lpstr>
      <vt:lpstr>Классификация наушников по типу конструкции: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форма: прошлое, настоящее, будущее</dc:title>
  <dc:creator>RePack by Diakov</dc:creator>
  <cp:lastModifiedBy>RePack by Diakov</cp:lastModifiedBy>
  <cp:revision>17</cp:revision>
  <dcterms:created xsi:type="dcterms:W3CDTF">2022-03-24T14:41:35Z</dcterms:created>
  <dcterms:modified xsi:type="dcterms:W3CDTF">2022-09-01T14:06:41Z</dcterms:modified>
</cp:coreProperties>
</file>