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9" r:id="rId2"/>
    <p:sldId id="274" r:id="rId3"/>
    <p:sldId id="258" r:id="rId4"/>
    <p:sldId id="270" r:id="rId5"/>
    <p:sldId id="260" r:id="rId6"/>
    <p:sldId id="271" r:id="rId7"/>
    <p:sldId id="272" r:id="rId8"/>
    <p:sldId id="273" r:id="rId9"/>
    <p:sldId id="261" r:id="rId10"/>
    <p:sldId id="262" r:id="rId11"/>
    <p:sldId id="263" r:id="rId12"/>
    <p:sldId id="265" r:id="rId13"/>
    <p:sldId id="264" r:id="rId14"/>
    <p:sldId id="266" r:id="rId15"/>
    <p:sldId id="267" r:id="rId16"/>
    <p:sldId id="26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5A14-4588-48F9-83F4-ACB6F29C901A}" type="datetimeFigureOut">
              <a:rPr lang="ru-RU" smtClean="0"/>
              <a:pPr/>
              <a:t>01.09.2022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C963539-6647-411C-82FE-FC8A0C2CD5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642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5A14-4588-48F9-83F4-ACB6F29C901A}" type="datetimeFigureOut">
              <a:rPr lang="ru-RU" smtClean="0"/>
              <a:pPr/>
              <a:t>01.09.2022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C963539-6647-411C-82FE-FC8A0C2CD5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449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5A14-4588-48F9-83F4-ACB6F29C901A}" type="datetimeFigureOut">
              <a:rPr lang="ru-RU" smtClean="0"/>
              <a:pPr/>
              <a:t>01.09.2022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C963539-6647-411C-82FE-FC8A0C2CD5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6203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5A14-4588-48F9-83F4-ACB6F29C901A}" type="datetimeFigureOut">
              <a:rPr lang="ru-RU" smtClean="0"/>
              <a:pPr/>
              <a:t>01.09.2022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C963539-6647-411C-82FE-FC8A0C2CD5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058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5A14-4588-48F9-83F4-ACB6F29C901A}" type="datetimeFigureOut">
              <a:rPr lang="ru-RU" smtClean="0"/>
              <a:pPr/>
              <a:t>01.09.2022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C963539-6647-411C-82FE-FC8A0C2CD5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82940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5A14-4588-48F9-83F4-ACB6F29C901A}" type="datetimeFigureOut">
              <a:rPr lang="ru-RU" smtClean="0"/>
              <a:pPr/>
              <a:t>01.09.2022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C963539-6647-411C-82FE-FC8A0C2CD5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747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5A14-4588-48F9-83F4-ACB6F29C901A}" type="datetimeFigureOut">
              <a:rPr lang="ru-RU" smtClean="0"/>
              <a:pPr/>
              <a:t>01.09.2022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63539-6647-411C-82FE-FC8A0C2CD5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017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5A14-4588-48F9-83F4-ACB6F29C901A}" type="datetimeFigureOut">
              <a:rPr lang="ru-RU" smtClean="0"/>
              <a:pPr/>
              <a:t>01.09.2022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63539-6647-411C-82FE-FC8A0C2CD5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584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5A14-4588-48F9-83F4-ACB6F29C901A}" type="datetimeFigureOut">
              <a:rPr lang="ru-RU" smtClean="0"/>
              <a:pPr/>
              <a:t>01.09.2022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63539-6647-411C-82FE-FC8A0C2CD5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80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5A14-4588-48F9-83F4-ACB6F29C901A}" type="datetimeFigureOut">
              <a:rPr lang="ru-RU" smtClean="0"/>
              <a:pPr/>
              <a:t>01.09.2022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C963539-6647-411C-82FE-FC8A0C2CD5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501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5A14-4588-48F9-83F4-ACB6F29C901A}" type="datetimeFigureOut">
              <a:rPr lang="ru-RU" smtClean="0"/>
              <a:pPr/>
              <a:t>01.09.2022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C963539-6647-411C-82FE-FC8A0C2CD5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445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5A14-4588-48F9-83F4-ACB6F29C901A}" type="datetimeFigureOut">
              <a:rPr lang="ru-RU" smtClean="0"/>
              <a:pPr/>
              <a:t>01.09.2022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C963539-6647-411C-82FE-FC8A0C2CD5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324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5A14-4588-48F9-83F4-ACB6F29C901A}" type="datetimeFigureOut">
              <a:rPr lang="ru-RU" smtClean="0"/>
              <a:pPr/>
              <a:t>01.09.2022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63539-6647-411C-82FE-FC8A0C2CD5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000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5A14-4588-48F9-83F4-ACB6F29C901A}" type="datetimeFigureOut">
              <a:rPr lang="ru-RU" smtClean="0"/>
              <a:pPr/>
              <a:t>01.09.2022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63539-6647-411C-82FE-FC8A0C2CD5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50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5A14-4588-48F9-83F4-ACB6F29C901A}" type="datetimeFigureOut">
              <a:rPr lang="ru-RU" smtClean="0"/>
              <a:pPr/>
              <a:t>01.09.2022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63539-6647-411C-82FE-FC8A0C2CD5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175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5A14-4588-48F9-83F4-ACB6F29C901A}" type="datetimeFigureOut">
              <a:rPr lang="ru-RU" smtClean="0"/>
              <a:pPr/>
              <a:t>01.09.2022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C963539-6647-411C-82FE-FC8A0C2CD5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946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05A14-4588-48F9-83F4-ACB6F29C901A}" type="datetimeFigureOut">
              <a:rPr lang="ru-RU" smtClean="0"/>
              <a:pPr/>
              <a:t>01.09.2022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C963539-6647-411C-82FE-FC8A0C2CD5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252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0504" y="274320"/>
            <a:ext cx="9114107" cy="3958046"/>
          </a:xfrm>
        </p:spPr>
        <p:txBody>
          <a:bodyPr>
            <a:noAutofit/>
          </a:bodyPr>
          <a:lstStyle/>
          <a:p>
            <a:r>
              <a:rPr lang="ru-RU" sz="6600" b="1" i="1" dirty="0"/>
              <a:t>Школьная форма:</a:t>
            </a:r>
            <a:br>
              <a:rPr lang="ru-RU" sz="6600" b="1" i="1" dirty="0"/>
            </a:br>
            <a:r>
              <a:rPr lang="ru-RU" sz="6600" b="1" i="1" dirty="0"/>
              <a:t>прошлое,   настоящее, будущее</a:t>
            </a:r>
            <a:endParaRPr lang="ru-RU" sz="6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90504" y="3618411"/>
            <a:ext cx="9114108" cy="3239589"/>
          </a:xfrm>
        </p:spPr>
        <p:txBody>
          <a:bodyPr>
            <a:noAutofit/>
          </a:bodyPr>
          <a:lstStyle/>
          <a:p>
            <a:pPr algn="r"/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Выполнили ученицы 3 Б класса:</a:t>
            </a:r>
          </a:p>
          <a:p>
            <a:pPr algn="r"/>
            <a:r>
              <a:rPr lang="ru-RU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Голенева</a:t>
            </a:r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Дарина</a:t>
            </a:r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r"/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Крюкова Лилия, </a:t>
            </a:r>
          </a:p>
          <a:p>
            <a:pPr algn="r"/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Петренко Ангелина</a:t>
            </a:r>
          </a:p>
          <a:p>
            <a:pPr algn="r"/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Руководитель: Прудникова С.А.</a:t>
            </a:r>
            <a:endParaRPr lang="ru-RU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519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6730" y="0"/>
            <a:ext cx="1058526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367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6731" y="0"/>
            <a:ext cx="102935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192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32857" y="0"/>
            <a:ext cx="1055914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914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6731" y="0"/>
            <a:ext cx="105852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097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93668" y="0"/>
            <a:ext cx="105983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80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0606" y="0"/>
            <a:ext cx="106113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3911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2011680"/>
            <a:ext cx="8915399" cy="2378849"/>
          </a:xfrm>
        </p:spPr>
        <p:txBody>
          <a:bodyPr>
            <a:noAutofit/>
          </a:bodyPr>
          <a:lstStyle/>
          <a:p>
            <a:pPr algn="ctr"/>
            <a:r>
              <a:rPr lang="ru-RU" sz="7200" i="1" dirty="0" smtClean="0">
                <a:latin typeface="Arial Black" panose="020B0A04020102020204" pitchFamily="34" charset="0"/>
              </a:rPr>
              <a:t>Спасибо за внимание!</a:t>
            </a:r>
            <a:endParaRPr lang="ru-RU" sz="7200" i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285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69811" cy="6012664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Актуальность: </a:t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Так как мы учимся в школе, то важным для нас является наш внешний вид. Что подходит современному ученику? Свободный стиль одежды? Или школьная форма? Проблема в том, что многие учащиеся средних классов нашей школы  перестают носить форму. Может быть она недостаточно разнообразна? Поэтому мы решили разнообразить её.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Цель проекта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создание эскизов одежды для школы</a:t>
            </a:r>
            <a:endParaRPr lang="ru-R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23108" y="1905000"/>
            <a:ext cx="8915400" cy="4404360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Изучить </a:t>
            </a:r>
            <a:r>
              <a:rPr lang="ru-RU" sz="3600" i="1" dirty="0"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кольную форму прошлого времени</a:t>
            </a:r>
          </a:p>
          <a:p>
            <a:r>
              <a:rPr lang="ru-RU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Изучить школьную форму других стран </a:t>
            </a:r>
          </a:p>
          <a:p>
            <a:r>
              <a:rPr lang="ru-RU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Сделать эскизы школьной формы</a:t>
            </a:r>
          </a:p>
          <a:p>
            <a:endParaRPr lang="ru-RU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394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2994" y="0"/>
            <a:ext cx="1060900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hkola8.edusite.ru/images/p39_gim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480" y="0"/>
            <a:ext cx="479407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hkola8.edusite.ru/images/p39_gimnazistk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550" y="0"/>
            <a:ext cx="57345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039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2155" y="0"/>
            <a:ext cx="105598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2826" y="0"/>
            <a:ext cx="1059917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-34\Desktop\форма совет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2827" y="0"/>
            <a:ext cx="1059917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cpykami.ru/wp-content/uploads/2017/09/1503910780-5004-0d3fb5a28d253108fece745ec9w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cpykami.ru/wp-content/uploads/2017/09/1503910780-5004-0d3fb5a28d253108fece745ec9w6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cpykami.ru/wp-content/uploads/2017/09/1503910780-5004-0d3fb5a28d253108fece745ec9w6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s://cpykami.ru/wp-content/uploads/2017/09/1503910780-5004-0d3fb5a28d253108fece745ec9w6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67544" y="160337"/>
            <a:ext cx="10624456" cy="659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77284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75</TotalTime>
  <Words>54</Words>
  <Application>Microsoft Office PowerPoint</Application>
  <PresentationFormat>Широкоэкранный</PresentationFormat>
  <Paragraphs>13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Arial Black</vt:lpstr>
      <vt:lpstr>Century Gothic</vt:lpstr>
      <vt:lpstr>Wingdings 3</vt:lpstr>
      <vt:lpstr>Легкий дым</vt:lpstr>
      <vt:lpstr>Школьная форма: прошлое,   настоящее, будущее</vt:lpstr>
      <vt:lpstr>Актуальность:   Так как мы учимся в школе, то важным для нас является наш внешний вид. Что подходит современному ученику? Свободный стиль одежды? Или школьная форма? Проблема в том, что многие учащиеся средних классов нашей школы  перестают носить форму. Может быть она недостаточно разнообразна? Поэтому мы решили разнообразить её.  </vt:lpstr>
      <vt:lpstr>Цель проекта – создание эскизов одежды для школы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Школьная форма: прошлое,   настоящее, будущее</dc:title>
  <dc:creator>RePack by Diakov</dc:creator>
  <cp:lastModifiedBy>RePack by Diakov</cp:lastModifiedBy>
  <cp:revision>9</cp:revision>
  <dcterms:created xsi:type="dcterms:W3CDTF">2022-03-24T15:44:47Z</dcterms:created>
  <dcterms:modified xsi:type="dcterms:W3CDTF">2022-09-01T14:11:18Z</dcterms:modified>
</cp:coreProperties>
</file>