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321" r:id="rId3"/>
    <p:sldId id="318" r:id="rId4"/>
    <p:sldId id="319" r:id="rId5"/>
    <p:sldId id="281" r:id="rId6"/>
    <p:sldId id="317" r:id="rId7"/>
    <p:sldId id="320" r:id="rId8"/>
    <p:sldId id="314" r:id="rId9"/>
    <p:sldId id="316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6388D-893F-41F0-BDFC-939A258109C4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45663-0FC2-456C-B107-EB42FFD55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73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01DD7-51F9-426A-B085-E649DF87CFEB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E0CFC4F-FFD3-48B6-920A-92AF508FF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7"/>
            <a:ext cx="9144000" cy="51435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AE9DFA9-8308-478E-957F-AB9DA77DA67B}"/>
              </a:ext>
            </a:extLst>
          </p:cNvPr>
          <p:cNvSpPr/>
          <p:nvPr/>
        </p:nvSpPr>
        <p:spPr>
          <a:xfrm rot="494361">
            <a:off x="5572420" y="24984"/>
            <a:ext cx="24578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МБДОУ </a:t>
            </a:r>
          </a:p>
          <a:p>
            <a:pPr algn="ctr"/>
            <a:r>
              <a:rPr lang="ru-RU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«Детский сад </a:t>
            </a:r>
          </a:p>
          <a:p>
            <a:pPr algn="ctr"/>
            <a:r>
              <a:rPr lang="ru-RU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«Снежинка»</a:t>
            </a:r>
          </a:p>
          <a:p>
            <a:pPr algn="ctr"/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Тюльган</a:t>
            </a:r>
            <a:endParaRPr lang="ru-RU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1121938-527C-4EF6-B610-A6298D634E00}"/>
              </a:ext>
            </a:extLst>
          </p:cNvPr>
          <p:cNvSpPr/>
          <p:nvPr/>
        </p:nvSpPr>
        <p:spPr>
          <a:xfrm rot="521509">
            <a:off x="5364088" y="1563638"/>
            <a:ext cx="252028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«Мультипликация </a:t>
            </a:r>
          </a:p>
          <a:p>
            <a:pPr algn="ctr"/>
            <a:r>
              <a:rPr lang="ru-RU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–как средство </a:t>
            </a:r>
          </a:p>
          <a:p>
            <a:pPr algn="ctr"/>
            <a:r>
              <a:rPr lang="ru-RU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всестороннего развития </a:t>
            </a:r>
          </a:p>
          <a:p>
            <a:pPr algn="ctr"/>
            <a:r>
              <a:rPr lang="ru-RU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ребёнка»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31144DD-F3AF-4A70-A827-D54C81549FD6}"/>
              </a:ext>
            </a:extLst>
          </p:cNvPr>
          <p:cNvSpPr/>
          <p:nvPr/>
        </p:nvSpPr>
        <p:spPr>
          <a:xfrm rot="492649">
            <a:off x="4956236" y="3989751"/>
            <a:ext cx="302528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Шамардина Н.В.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DF2F108-7320-4554-B2EB-55140A1EE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" y="355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45" y="744596"/>
            <a:ext cx="2633643" cy="3579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6" b="8000"/>
          <a:stretch/>
        </p:blipFill>
        <p:spPr>
          <a:xfrm>
            <a:off x="3563888" y="792545"/>
            <a:ext cx="4824536" cy="3559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028" y="1059582"/>
            <a:ext cx="3603396" cy="200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DF2F108-7320-4554-B2EB-55140A1EE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5208C48-D32B-4E1D-AEA8-C15ADA045A87}"/>
              </a:ext>
            </a:extLst>
          </p:cNvPr>
          <p:cNvSpPr/>
          <p:nvPr/>
        </p:nvSpPr>
        <p:spPr>
          <a:xfrm>
            <a:off x="1403140" y="1131590"/>
            <a:ext cx="698477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i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«Создание анимационных мультипликаций в детском саду,</a:t>
            </a:r>
          </a:p>
          <a:p>
            <a:pPr algn="ctr"/>
            <a:r>
              <a:rPr lang="ru-RU" sz="2800" i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как всестороннее развитие ребёнка»</a:t>
            </a:r>
            <a:endParaRPr lang="ru-RU" sz="2800" i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3410">
            <a:off x="925531" y="2977134"/>
            <a:ext cx="1899161" cy="895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8312">
            <a:off x="5895918" y="2904563"/>
            <a:ext cx="2095100" cy="157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16" y="2615568"/>
            <a:ext cx="2276872" cy="1707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278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DF2F108-7320-4554-B2EB-55140A1EE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5208C48-D32B-4E1D-AEA8-C15ADA045A87}"/>
              </a:ext>
            </a:extLst>
          </p:cNvPr>
          <p:cNvSpPr/>
          <p:nvPr/>
        </p:nvSpPr>
        <p:spPr>
          <a:xfrm>
            <a:off x="1403140" y="1131590"/>
            <a:ext cx="6984776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i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ЦЕЛЬ:</a:t>
            </a:r>
          </a:p>
          <a:p>
            <a:pPr algn="ctr"/>
            <a:r>
              <a:rPr lang="ru-RU" sz="2400" b="1" i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Обновление педагогического процесса, направленного на всестороннее развитие личности ребёнка и раскрытие его познавательно-речевых, художественных и творческих возможностей </a:t>
            </a:r>
            <a:r>
              <a:rPr lang="ru-RU" sz="24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ч</a:t>
            </a:r>
            <a:r>
              <a:rPr lang="ru-RU" sz="2400" b="1" i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ерез создание мультфильмов</a:t>
            </a:r>
            <a:endParaRPr lang="ru-RU" sz="2400" b="1" i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0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DF2F108-7320-4554-B2EB-55140A1EE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5208C48-D32B-4E1D-AEA8-C15ADA045A87}"/>
              </a:ext>
            </a:extLst>
          </p:cNvPr>
          <p:cNvSpPr/>
          <p:nvPr/>
        </p:nvSpPr>
        <p:spPr>
          <a:xfrm>
            <a:off x="611560" y="1088906"/>
            <a:ext cx="792087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Мультипликация</a:t>
            </a:r>
          </a:p>
          <a:p>
            <a:pPr algn="ctr"/>
            <a:r>
              <a:rPr lang="ru-RU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ru-RU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в образовательном процессе – это новый универсальный многогранный способ развития ребенка в современном визуальном и информационно насыщенном мире.</a:t>
            </a:r>
          </a:p>
          <a:p>
            <a:pPr algn="ctr"/>
            <a:r>
              <a:rPr lang="ru-RU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«Анимация», или, как мы чаще называем, «мультипликация» – необычайное искусство, позволяющее решить целый комплекс педагогических задач, соответствующих требованиям ФГОС дошкольного образования</a:t>
            </a:r>
            <a:r>
              <a:rPr lang="ru-RU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. </a:t>
            </a:r>
            <a:endParaRPr lang="ru-RU" i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DF2F108-7320-4554-B2EB-55140A1EE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5208C48-D32B-4E1D-AEA8-C15ADA045A87}"/>
              </a:ext>
            </a:extLst>
          </p:cNvPr>
          <p:cNvSpPr/>
          <p:nvPr/>
        </p:nvSpPr>
        <p:spPr>
          <a:xfrm>
            <a:off x="611560" y="1088906"/>
            <a:ext cx="792087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i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2" name="Файлы мультимедиа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2267" y="700238"/>
            <a:ext cx="6659463" cy="374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1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DF2F108-7320-4554-B2EB-55140A1EE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15566"/>
            <a:ext cx="1703498" cy="2499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843558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3" y="843558"/>
            <a:ext cx="2107293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45090"/>
            <a:ext cx="2123949" cy="1592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81598"/>
            <a:ext cx="2180861" cy="1635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470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5208C48-D32B-4E1D-AEA8-C15ADA045A87}"/>
              </a:ext>
            </a:extLst>
          </p:cNvPr>
          <p:cNvSpPr/>
          <p:nvPr/>
        </p:nvSpPr>
        <p:spPr>
          <a:xfrm>
            <a:off x="611560" y="2279362"/>
            <a:ext cx="79208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Мультипликация</a:t>
            </a:r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6A013F9-A82B-45AE-B495-2447FCE8B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3518"/>
            <a:ext cx="2602579" cy="16445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DFBF04-B437-49A2-AD87-EAF8F6F2A179}"/>
              </a:ext>
            </a:extLst>
          </p:cNvPr>
          <p:cNvSpPr txBox="1"/>
          <p:nvPr/>
        </p:nvSpPr>
        <p:spPr>
          <a:xfrm>
            <a:off x="683568" y="77155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Познавательное развитие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80CDF60-7D67-48B2-AF5F-FB09E7F88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47" y="483518"/>
            <a:ext cx="2602579" cy="16558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9DCA2B9-91A6-4265-AAB3-86B089AFD1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064" y="494904"/>
            <a:ext cx="2602579" cy="16445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9E99A39-84B7-4FE0-BD4A-79ACBA3D09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18" y="3348060"/>
            <a:ext cx="2602579" cy="16445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703715-1D4D-4BEB-8F6F-FF935D36D0B1}"/>
              </a:ext>
            </a:extLst>
          </p:cNvPr>
          <p:cNvSpPr txBox="1"/>
          <p:nvPr/>
        </p:nvSpPr>
        <p:spPr>
          <a:xfrm>
            <a:off x="3563888" y="77155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Речевое развитие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B1F215-30CE-4077-92CE-92363620A908}"/>
              </a:ext>
            </a:extLst>
          </p:cNvPr>
          <p:cNvSpPr txBox="1"/>
          <p:nvPr/>
        </p:nvSpPr>
        <p:spPr>
          <a:xfrm>
            <a:off x="6372200" y="833105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Художественно-эстетическое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ADD13C8-F1F4-47E1-90FF-CE5F046DFB1E}"/>
              </a:ext>
            </a:extLst>
          </p:cNvPr>
          <p:cNvSpPr txBox="1"/>
          <p:nvPr/>
        </p:nvSpPr>
        <p:spPr>
          <a:xfrm>
            <a:off x="1691679" y="3725266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Социально-коммуникативное развитие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5306E48-CDCD-401C-9D87-498A1882A5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74" y="3348060"/>
            <a:ext cx="2602579" cy="16445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A557F0E-AF85-4540-8833-744356215CA8}"/>
              </a:ext>
            </a:extLst>
          </p:cNvPr>
          <p:cNvSpPr txBox="1"/>
          <p:nvPr/>
        </p:nvSpPr>
        <p:spPr>
          <a:xfrm>
            <a:off x="5065767" y="3847148"/>
            <a:ext cx="2098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318305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DF2F108-7320-4554-B2EB-55140A1EE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2FFE606-5DFB-4743-A148-DE75587DB745}"/>
              </a:ext>
            </a:extLst>
          </p:cNvPr>
          <p:cNvSpPr/>
          <p:nvPr/>
        </p:nvSpPr>
        <p:spPr>
          <a:xfrm>
            <a:off x="1043608" y="1203598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cs typeface="Arial" pitchFamily="34" charset="0"/>
              </a:rPr>
              <a:t>Спасибо 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  <a:cs typeface="Arial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1682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125</Words>
  <Application>Microsoft Office PowerPoint</Application>
  <PresentationFormat>Экран (16:9)</PresentationFormat>
  <Paragraphs>24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user</cp:lastModifiedBy>
  <cp:revision>84</cp:revision>
  <dcterms:created xsi:type="dcterms:W3CDTF">2018-05-20T09:13:50Z</dcterms:created>
  <dcterms:modified xsi:type="dcterms:W3CDTF">2021-03-19T17:20:22Z</dcterms:modified>
</cp:coreProperties>
</file>