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9" r:id="rId11"/>
    <p:sldId id="279" r:id="rId12"/>
    <p:sldId id="273" r:id="rId13"/>
    <p:sldId id="274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01C11-A021-4C71-9D78-7EEFC6FF648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49145-FCBF-411F-A727-B8E64BC63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1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0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9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0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8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8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4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8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743C-DB37-4790-AE4E-3A7F85BD8898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713B-FAA4-4624-89BA-A6127FBD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3874166" cy="16561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2019-2020 учебный год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66" y="26312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352928" cy="4824536"/>
          </a:xfrm>
        </p:spPr>
        <p:txBody>
          <a:bodyPr>
            <a:normAutofit fontScale="70000" lnSpcReduction="20000"/>
          </a:bodyPr>
          <a:lstStyle/>
          <a:p>
            <a:r>
              <a:rPr lang="ru-RU" sz="6300" i="1" dirty="0" smtClean="0">
                <a:solidFill>
                  <a:schemeClr val="tx2"/>
                </a:solidFill>
              </a:rPr>
              <a:t>ЛЕТО В ДЕТСКОМ САДУ</a:t>
            </a:r>
          </a:p>
          <a:p>
            <a:endParaRPr lang="ru-RU" sz="5400" i="1" dirty="0">
              <a:solidFill>
                <a:schemeClr val="tx1"/>
              </a:solidFill>
            </a:endParaRPr>
          </a:p>
          <a:p>
            <a:endParaRPr lang="ru-RU" sz="5400" i="1" dirty="0" smtClean="0">
              <a:solidFill>
                <a:schemeClr val="tx1"/>
              </a:solidFill>
            </a:endParaRPr>
          </a:p>
          <a:p>
            <a:pPr algn="r"/>
            <a:r>
              <a:rPr lang="ru-RU" sz="2200" i="1" dirty="0" smtClean="0">
                <a:solidFill>
                  <a:schemeClr val="tx1"/>
                </a:solidFill>
              </a:rPr>
              <a:t>МАДОУ №57 </a:t>
            </a:r>
            <a:r>
              <a:rPr lang="ru-RU" sz="2200" i="1" dirty="0" err="1" smtClean="0">
                <a:solidFill>
                  <a:schemeClr val="tx1"/>
                </a:solidFill>
              </a:rPr>
              <a:t>г.Красноярск</a:t>
            </a:r>
            <a:endParaRPr lang="ru-RU" sz="2200" i="1" dirty="0">
              <a:solidFill>
                <a:schemeClr val="tx1"/>
              </a:solidFill>
            </a:endParaRPr>
          </a:p>
          <a:p>
            <a:pPr algn="r"/>
            <a:endParaRPr lang="ru-RU" sz="5400" i="1" dirty="0" smtClean="0">
              <a:solidFill>
                <a:schemeClr val="tx1"/>
              </a:solidFill>
            </a:endParaRPr>
          </a:p>
          <a:p>
            <a:pPr algn="r"/>
            <a:endParaRPr lang="ru-RU" sz="900" dirty="0" smtClean="0">
              <a:solidFill>
                <a:schemeClr val="tx1"/>
              </a:solidFill>
            </a:endParaRPr>
          </a:p>
          <a:p>
            <a:pPr algn="r"/>
            <a:endParaRPr lang="ru-RU" sz="900" dirty="0">
              <a:solidFill>
                <a:schemeClr val="tx1"/>
              </a:solidFill>
            </a:endParaRPr>
          </a:p>
          <a:p>
            <a:pPr algn="r"/>
            <a:endParaRPr lang="ru-RU" sz="900" dirty="0" smtClean="0">
              <a:solidFill>
                <a:schemeClr val="tx1"/>
              </a:solidFill>
            </a:endParaRPr>
          </a:p>
          <a:p>
            <a:pPr algn="r"/>
            <a:endParaRPr lang="ru-RU" sz="900" dirty="0">
              <a:solidFill>
                <a:schemeClr val="tx1"/>
              </a:solidFill>
            </a:endParaRPr>
          </a:p>
          <a:p>
            <a:pPr algn="r"/>
            <a:endParaRPr lang="ru-RU" sz="900" dirty="0" smtClean="0">
              <a:solidFill>
                <a:schemeClr val="tx1"/>
              </a:solidFill>
            </a:endParaRPr>
          </a:p>
          <a:p>
            <a:pPr algn="r"/>
            <a:endParaRPr lang="ru-RU" sz="900" dirty="0">
              <a:solidFill>
                <a:schemeClr val="tx1"/>
              </a:solidFill>
            </a:endParaRPr>
          </a:p>
          <a:p>
            <a:pPr algn="r"/>
            <a:endParaRPr lang="ru-RU" sz="900" dirty="0" smtClean="0">
              <a:solidFill>
                <a:schemeClr val="tx1"/>
              </a:solidFill>
            </a:endParaRPr>
          </a:p>
          <a:p>
            <a:pPr algn="r"/>
            <a:endParaRPr lang="ru-RU" sz="900" dirty="0">
              <a:solidFill>
                <a:schemeClr val="tx1"/>
              </a:solidFill>
            </a:endParaRPr>
          </a:p>
          <a:p>
            <a:pPr algn="r"/>
            <a:endParaRPr lang="ru-RU" sz="900" dirty="0" smtClean="0">
              <a:solidFill>
                <a:schemeClr val="tx1"/>
              </a:solidFill>
            </a:endParaRPr>
          </a:p>
          <a:p>
            <a:pPr algn="r"/>
            <a:endParaRPr lang="ru-RU" sz="900" dirty="0">
              <a:solidFill>
                <a:schemeClr val="tx1"/>
              </a:solidFill>
            </a:endParaRPr>
          </a:p>
          <a:p>
            <a:pPr algn="r"/>
            <a:endParaRPr lang="ru-RU" sz="900" dirty="0" smtClean="0">
              <a:solidFill>
                <a:schemeClr val="tx1"/>
              </a:solidFill>
            </a:endParaRPr>
          </a:p>
          <a:p>
            <a:pPr algn="r"/>
            <a:endParaRPr lang="ru-RU" sz="900" dirty="0">
              <a:solidFill>
                <a:schemeClr val="tx1"/>
              </a:solidFill>
            </a:endParaRPr>
          </a:p>
          <a:p>
            <a:pPr algn="r"/>
            <a:endParaRPr lang="ru-RU" sz="900" dirty="0" smtClean="0">
              <a:solidFill>
                <a:schemeClr val="tx1"/>
              </a:solidFill>
            </a:endParaRPr>
          </a:p>
          <a:p>
            <a:pPr algn="r"/>
            <a:endParaRPr lang="ru-RU" sz="900" dirty="0">
              <a:solidFill>
                <a:schemeClr val="tx1"/>
              </a:solidFill>
            </a:endParaRPr>
          </a:p>
          <a:p>
            <a:pPr algn="r"/>
            <a:endParaRPr lang="ru-RU" sz="900" dirty="0" smtClean="0">
              <a:solidFill>
                <a:schemeClr val="tx1"/>
              </a:solidFill>
            </a:endParaRPr>
          </a:p>
          <a:p>
            <a:pPr algn="r"/>
            <a:r>
              <a:rPr lang="ru-RU" sz="2100" b="1" i="1" dirty="0" smtClean="0">
                <a:solidFill>
                  <a:schemeClr val="tx1"/>
                </a:solidFill>
              </a:rPr>
              <a:t>Воспитатели: Надеждина М.Н.</a:t>
            </a:r>
          </a:p>
          <a:p>
            <a:pPr algn="r"/>
            <a:r>
              <a:rPr lang="ru-RU" sz="2100" b="1" i="1" dirty="0" smtClean="0">
                <a:solidFill>
                  <a:schemeClr val="tx1"/>
                </a:solidFill>
              </a:rPr>
              <a:t>Фомкина А.И</a:t>
            </a:r>
            <a:r>
              <a:rPr lang="ru-RU" sz="1400" b="1" i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61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" y="0"/>
            <a:ext cx="91339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63284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«ЗДРАВСТВУЙ ЛЕТО»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38" y="1628800"/>
            <a:ext cx="5532107" cy="4149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89" y="2129433"/>
            <a:ext cx="4005064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7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«Что хочу, то и делаю, во что хочу, в</a:t>
            </a:r>
            <a:br>
              <a:rPr lang="ru-RU" dirty="0"/>
            </a:br>
            <a:r>
              <a:rPr lang="ru-RU" dirty="0"/>
              <a:t>то и играю»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77072"/>
            <a:ext cx="4129798" cy="2323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63" y="1426468"/>
            <a:ext cx="3227851" cy="2420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3" y="1852672"/>
            <a:ext cx="3336884" cy="25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5852" y="2147141"/>
            <a:ext cx="4293096" cy="3219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5532" y="3990797"/>
            <a:ext cx="2852936" cy="2139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7828"/>
            <a:ext cx="3354400" cy="25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22" y="0"/>
            <a:ext cx="92585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«ДЕНЬ РОЖДЕНИЯ АЛИСЫ»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91028"/>
            <a:ext cx="4044542" cy="2275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5155">
            <a:off x="5006169" y="2158518"/>
            <a:ext cx="4041836" cy="30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Спасибо за внимание!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165991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Лето</a:t>
            </a:r>
            <a:r>
              <a:rPr lang="ru-RU" sz="2000" b="1" i="1" dirty="0" smtClean="0"/>
              <a:t> </a:t>
            </a:r>
            <a:r>
              <a:rPr lang="ru-RU" sz="2000" b="1" i="1" dirty="0"/>
              <a:t>— удивительная и благодатная пора,</a:t>
            </a:r>
            <a:br>
              <a:rPr lang="ru-RU" sz="2000" b="1" i="1" dirty="0"/>
            </a:br>
            <a:r>
              <a:rPr lang="ru-RU" sz="2000" b="1" i="1" dirty="0"/>
              <a:t>когда детям можно вдоволь гулять, бегать и</a:t>
            </a:r>
            <a:br>
              <a:rPr lang="ru-RU" sz="2000" b="1" i="1" dirty="0"/>
            </a:br>
            <a:r>
              <a:rPr lang="ru-RU" sz="2000" b="1" i="1" dirty="0"/>
              <a:t>прыгать. Именно в этот период они много</a:t>
            </a:r>
            <a:br>
              <a:rPr lang="ru-RU" sz="2000" b="1" i="1" dirty="0"/>
            </a:br>
            <a:r>
              <a:rPr lang="ru-RU" sz="2000" b="1" i="1" dirty="0"/>
              <a:t>времени проводят на свежем воздухе. И</a:t>
            </a:r>
            <a:br>
              <a:rPr lang="ru-RU" sz="2000" b="1" i="1" dirty="0"/>
            </a:br>
            <a:r>
              <a:rPr lang="ru-RU" sz="2000" b="1" i="1" dirty="0"/>
              <a:t>очень важно так организовать жизнь</a:t>
            </a:r>
            <a:br>
              <a:rPr lang="ru-RU" sz="2000" b="1" i="1" dirty="0"/>
            </a:br>
            <a:r>
              <a:rPr lang="ru-RU" sz="2000" b="1" i="1" dirty="0"/>
              <a:t>дошкольников, чтобы каждый день</a:t>
            </a:r>
            <a:br>
              <a:rPr lang="ru-RU" sz="2000" b="1" i="1" dirty="0"/>
            </a:br>
            <a:r>
              <a:rPr lang="ru-RU" sz="2000" b="1" i="1" dirty="0"/>
              <a:t>приносил им что-то новое, был наполнен</a:t>
            </a:r>
            <a:br>
              <a:rPr lang="ru-RU" sz="2000" b="1" i="1" dirty="0"/>
            </a:br>
            <a:r>
              <a:rPr lang="ru-RU" sz="2000" b="1" i="1" dirty="0"/>
              <a:t>интересным содержанием, чтобы</a:t>
            </a:r>
            <a:br>
              <a:rPr lang="ru-RU" sz="2000" b="1" i="1" dirty="0"/>
            </a:br>
            <a:r>
              <a:rPr lang="ru-RU" sz="2000" b="1" i="1" dirty="0"/>
              <a:t>воспоминания о летнем времени, играх,</a:t>
            </a:r>
            <a:br>
              <a:rPr lang="ru-RU" sz="2000" b="1" i="1" dirty="0"/>
            </a:br>
            <a:r>
              <a:rPr lang="ru-RU" sz="2000" b="1" i="1" dirty="0"/>
              <a:t>прогулках, праздниках и развлечениях,</a:t>
            </a:r>
            <a:br>
              <a:rPr lang="ru-RU" sz="2000" b="1" i="1" dirty="0"/>
            </a:br>
            <a:r>
              <a:rPr lang="ru-RU" sz="2000" b="1" i="1" dirty="0"/>
              <a:t>интересных эпизодах из их жизни еще долго</a:t>
            </a:r>
            <a:br>
              <a:rPr lang="ru-RU" sz="2000" b="1" i="1" dirty="0"/>
            </a:br>
            <a:r>
              <a:rPr lang="ru-RU" sz="2000" b="1" i="1" dirty="0"/>
              <a:t>радовали детей.</a:t>
            </a:r>
          </a:p>
        </p:txBody>
      </p:sp>
    </p:spTree>
    <p:extLst>
      <p:ext uri="{BB962C8B-B14F-4D97-AF65-F5344CB8AC3E}">
        <p14:creationId xmlns:p14="http://schemas.microsoft.com/office/powerpoint/2010/main" val="47797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"/>
            <a:ext cx="9144000" cy="68562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08712" cy="4968552"/>
          </a:xfrm>
        </p:spPr>
        <p:txBody>
          <a:bodyPr>
            <a:normAutofit/>
          </a:bodyPr>
          <a:lstStyle/>
          <a:p>
            <a:r>
              <a:rPr lang="ru-RU" sz="5400" i="1" dirty="0">
                <a:solidFill>
                  <a:schemeClr val="accent3">
                    <a:lumMod val="50000"/>
                  </a:schemeClr>
                </a:solidFill>
              </a:rPr>
              <a:t>Цель: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Создание оптимальных</a:t>
            </a:r>
            <a:b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условий для летнего отдыха и</a:t>
            </a:r>
            <a:b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оздоровления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188805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3"/>
            <a:ext cx="9144000" cy="68777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5904656" cy="61066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		Задачи</a:t>
            </a:r>
            <a:r>
              <a:rPr lang="ru-RU" sz="2400" b="1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Способствовать укреплению здоровья</a:t>
            </a:r>
            <a:br>
              <a:rPr lang="ru-RU" sz="2400" dirty="0"/>
            </a:br>
            <a:r>
              <a:rPr lang="ru-RU" sz="2400" dirty="0"/>
              <a:t>детей</a:t>
            </a:r>
            <a:br>
              <a:rPr lang="ru-RU" sz="2400" dirty="0"/>
            </a:br>
            <a:r>
              <a:rPr lang="ru-RU" sz="2400" dirty="0"/>
              <a:t>- Развивать двигательную активность</a:t>
            </a:r>
            <a:br>
              <a:rPr lang="ru-RU" sz="2400" dirty="0"/>
            </a:br>
            <a:r>
              <a:rPr lang="ru-RU" sz="2400" dirty="0"/>
              <a:t>- Развивать познавательный интерес детей</a:t>
            </a:r>
            <a:br>
              <a:rPr lang="ru-RU" sz="2400" dirty="0"/>
            </a:br>
            <a:r>
              <a:rPr lang="ru-RU" sz="2400" dirty="0"/>
              <a:t>-Формировать навыки безопасного</a:t>
            </a:r>
            <a:br>
              <a:rPr lang="ru-RU" sz="2400" dirty="0"/>
            </a:br>
            <a:r>
              <a:rPr lang="ru-RU" sz="2400" dirty="0"/>
              <a:t>поведения</a:t>
            </a:r>
            <a:br>
              <a:rPr lang="ru-RU" sz="2400" dirty="0"/>
            </a:br>
            <a:r>
              <a:rPr lang="ru-RU" sz="2400" dirty="0"/>
              <a:t>- Воспитывать интерес к подвижным и</a:t>
            </a:r>
            <a:br>
              <a:rPr lang="ru-RU" sz="2400" dirty="0"/>
            </a:br>
            <a:r>
              <a:rPr lang="ru-RU" sz="2400" dirty="0"/>
              <a:t>спортивным играм, желание использовать</a:t>
            </a:r>
            <a:br>
              <a:rPr lang="ru-RU" sz="2400" dirty="0"/>
            </a:br>
            <a:r>
              <a:rPr lang="ru-RU" sz="2400" dirty="0"/>
              <a:t>их в самостоятельных играх</a:t>
            </a:r>
            <a:br>
              <a:rPr lang="ru-RU" sz="2400" dirty="0"/>
            </a:br>
            <a:r>
              <a:rPr lang="ru-RU" sz="2400" dirty="0"/>
              <a:t>- Воспитывать дружественные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109743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962674"/>
          </a:xfrm>
        </p:spPr>
        <p:txBody>
          <a:bodyPr>
            <a:normAutofit/>
          </a:bodyPr>
          <a:lstStyle/>
          <a:p>
            <a:r>
              <a:rPr lang="ru-RU" sz="4000" b="1" i="1" dirty="0"/>
              <a:t>Беззаботного лета</a:t>
            </a:r>
            <a:br>
              <a:rPr lang="ru-RU" sz="4000" b="1" i="1" dirty="0"/>
            </a:br>
            <a:r>
              <a:rPr lang="ru-RU" sz="4000" b="1" i="1" dirty="0"/>
              <a:t>Золотая пора,</a:t>
            </a:r>
            <a:br>
              <a:rPr lang="ru-RU" sz="4000" b="1" i="1" dirty="0"/>
            </a:br>
            <a:r>
              <a:rPr lang="ru-RU" sz="4000" b="1" i="1" dirty="0"/>
              <a:t>Праздник солнца и света</a:t>
            </a:r>
            <a:br>
              <a:rPr lang="ru-RU" sz="4000" b="1" i="1" dirty="0"/>
            </a:br>
            <a:r>
              <a:rPr lang="ru-RU" sz="4000" b="1" i="1" dirty="0"/>
              <a:t>Радость дарит с утра…</a:t>
            </a:r>
            <a:br>
              <a:rPr lang="ru-RU" sz="4000" b="1" i="1" dirty="0"/>
            </a:br>
            <a:r>
              <a:rPr lang="ru-RU" sz="4000" b="1" i="1" dirty="0"/>
              <a:t>(И. </a:t>
            </a:r>
            <a:r>
              <a:rPr lang="ru-RU" sz="4000" b="1" i="1" dirty="0" err="1"/>
              <a:t>Бутримова</a:t>
            </a:r>
            <a:r>
              <a:rPr lang="ru-RU" sz="40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736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" y="0"/>
            <a:ext cx="91323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КРАСКИ ЛЕТА</a:t>
            </a:r>
            <a:endParaRPr lang="ru-RU" sz="3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4" y="980728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3" y="1496046"/>
            <a:ext cx="3147814" cy="4197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42" y="3212976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7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188"/>
            <a:ext cx="4680520" cy="902532"/>
          </a:xfrm>
        </p:spPr>
        <p:txBody>
          <a:bodyPr>
            <a:normAutofit/>
          </a:bodyPr>
          <a:lstStyle/>
          <a:p>
            <a:r>
              <a:rPr lang="ru-RU" i="1" dirty="0" smtClean="0"/>
              <a:t>    </a:t>
            </a:r>
            <a:r>
              <a:rPr lang="ru-RU" sz="2700" i="1" dirty="0" smtClean="0"/>
              <a:t>ИГРЫ С ПЕСКОМ и ВОДОЙ</a:t>
            </a:r>
            <a:endParaRPr lang="ru-RU" sz="27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5076056" cy="3807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32" y="188640"/>
            <a:ext cx="2355726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42" y="3933056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1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" y="1196752"/>
            <a:ext cx="5458553" cy="409391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84" y="429309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17120" cy="149817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ПОЕМ И ТАНЦУЕМ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841">
            <a:off x="401205" y="2468892"/>
            <a:ext cx="3399366" cy="25495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1" y="4134853"/>
            <a:ext cx="4188107" cy="2356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39" y="668726"/>
            <a:ext cx="4086208" cy="30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8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2019-2020 учебный год</vt:lpstr>
      <vt:lpstr> Лето — удивительная и благодатная пора, когда детям можно вдоволь гулять, бегать и прыгать. Именно в этот период они много времени проводят на свежем воздухе. И очень важно так организовать жизнь дошкольников, чтобы каждый день приносил им что-то новое, был наполнен интересным содержанием, чтобы воспоминания о летнем времени, играх, прогулках, праздниках и развлечениях, интересных эпизодах из их жизни еще долго радовали детей.</vt:lpstr>
      <vt:lpstr>Цель: Создание оптимальных условий для летнего отдыха и оздоровления детей</vt:lpstr>
      <vt:lpstr>  Задачи: - Способствовать укреплению здоровья детей - Развивать двигательную активность - Развивать познавательный интерес детей -Формировать навыки безопасного поведения - Воспитывать интерес к подвижным и спортивным играм, желание использовать их в самостоятельных играх - Воспитывать дружественные отношения</vt:lpstr>
      <vt:lpstr>Беззаботного лета Золотая пора, Праздник солнца и света Радость дарит с утра… (И. Бутримова)</vt:lpstr>
      <vt:lpstr>КРАСКИ ЛЕТА</vt:lpstr>
      <vt:lpstr>    ИГРЫ С ПЕСКОМ и ВОДОЙ</vt:lpstr>
      <vt:lpstr>Творчество</vt:lpstr>
      <vt:lpstr>ПОЕМ И ТАНЦУЕМ</vt:lpstr>
      <vt:lpstr>«ЗДРАВСТВУЙ ЛЕТО»</vt:lpstr>
      <vt:lpstr>«Что хочу, то и делаю, во что хочу, в то и играю»</vt:lpstr>
      <vt:lpstr>Презентация PowerPoint</vt:lpstr>
      <vt:lpstr>«ДЕНЬ РОЖДЕНИЯ АЛИСЫ»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учебный год</dc:title>
  <dc:creator>Кабины</dc:creator>
  <cp:lastModifiedBy>User</cp:lastModifiedBy>
  <cp:revision>26</cp:revision>
  <dcterms:created xsi:type="dcterms:W3CDTF">2019-10-31T07:32:50Z</dcterms:created>
  <dcterms:modified xsi:type="dcterms:W3CDTF">2022-07-29T05:04:09Z</dcterms:modified>
</cp:coreProperties>
</file>