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0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2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15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68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7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75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3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3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90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88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70BE-4C0D-4D92-9087-3D234DD5A648}" type="datetimeFigureOut">
              <a:rPr lang="ru-RU" smtClean="0"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561B-2B96-40FD-A5E4-BFBA1FC87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5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2-01/1642700168_45-phonoteka-org-p-fon-letnii-detskii-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05095" y="581817"/>
            <a:ext cx="315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МАДОУ  № 57 г. Красноярск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8761" y="3429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Воспитатели: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Белошитская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Татьяна Петровна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Занорина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Таисия Викторовна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9423" y="1532966"/>
            <a:ext cx="43331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Рекомендации  для родителей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Cambria" pitchFamily="18" charset="0"/>
                <a:cs typeface="Arial" pitchFamily="34" charset="0"/>
              </a:rPr>
              <a:t>« Идём в детский сад после летних каникул»</a:t>
            </a:r>
            <a:endParaRPr lang="ru-RU" sz="2800" b="1" i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0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897_14-p-fon-dlya-prezentatsii-detskii-sa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725" y="85980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Когда ребенок идет в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детский сад после летних каникул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 то и он и его родители сталкиваются с определенными трудностями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адаптации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 Да, именно так – и ребенок, и родители. Детям, которые уже ходили в садик, но провели все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летние каникулы дома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 на даче, у моря или у бабушки в деревне иногда довольно сложно вернуться к дисциплине и занятиям в своей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детсадовской группе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 И не все мамы и папы знают, как помочь малышу снова влиться в коллектив и в «рабочий» ритм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детского сада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 Даже не все взрослые сразу же втягиваются в свою работу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после отпуска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 а что уж говорить о детях. Им нужно помочь. Как? Об этом и поговорим сегодня.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deti-karelia.ru/upload/iblock/713/713b32b7294d7bcb5bedbf48765db3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60" y="1222219"/>
            <a:ext cx="4308671" cy="33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0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897_14-p-fon-dlya-prezentatsii-detskii-sa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6815" y="1144588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 Начните готовить ребенка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заранее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effectLst/>
              <a:latin typeface="Open Sans"/>
            </a:endParaRPr>
          </a:p>
          <a:p>
            <a:pPr algn="ctr"/>
            <a:r>
              <a:rPr lang="ru-RU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пару недель до похода в детский сад начните заботиться о соблюдении режима дня. Детям действительно необходим распорядок, он успокаивает и дает чувство безопасности и определенности. Начните раньше укладывать ребенка спать и раньше поднимать с кровати утром, чтобы к концу августа сообщить: "Ну вот, лето закончилось. С завтрашнего дня мы начинаем ходить в садик».</a:t>
            </a:r>
            <a:endParaRPr lang="ru-RU" i="1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s://189131.selcdn.ru/leonardo/uploadsForSiteId/200301/texteditor/fc728275-346d-451a-b86e-ffec352e7dc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27906"/>
            <a:ext cx="4633373" cy="37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31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897_14-p-fon-dlya-prezentatsii-detskii-sa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9533" y="592816"/>
            <a:ext cx="69017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о необходимости соблюдать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 ребенок был летом у бабушки, там были одни правила. В родительской семье – другие. В детском саду тоже свои правила. Независимо от желания или нежелания их соблюдать правила существуют везде. Это нужно объяснять ребенку любого возраста. Часто бывает, что воспитателя ребенок лучше слушает, чем маму, а в садике меньше позволяет себе баловаться, чем дома, у него меньше капризов. Это означает, что воспитатель, как взрослый, лучше мамы удерживает власть и более последователен в соблюдении правил детского сада. Кроме того, воспитатели, как правило, знают, что после лета у детей начинается адаптационный период, и умеют себя с ними вести.</a:t>
            </a:r>
            <a:endParaRPr lang="ru-RU" b="0" i="1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s://fb.ru/media/i/1/1/5/5/2/0/4/i/1155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074" y="1690688"/>
            <a:ext cx="4121142" cy="336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63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897_14-p-fon-dlya-prezentatsii-detskii-sa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351" y="157136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Делитесь своим опытом, рассказывайте о своих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ребенок капризничает, не хочет рано просыпаться и идти в детский сад, рассказывайте ему о том, как вам тяжело ходить на работу. Но это необходимо, поэтому вам приходится это делать. А ходить в детский сад – это работа детей.</a:t>
            </a:r>
            <a:endParaRPr lang="ru-RU" i="1" dirty="0"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https://cdn.sibkray.ru/upload/resize/955648/ae6b76c41826286cc516bc6f08f96b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467" y="1367073"/>
            <a:ext cx="4409016" cy="330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897_14-p-fon-dlya-prezentatsii-detskii-sa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184" y="1307078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Постарайтесь перед началом посещения детского сада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кормить ребенка только полезными продуктами</a:t>
            </a:r>
            <a:r>
              <a:rPr lang="ru-RU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 Все вольности с газировками, чипсами и сладостями нужно оставить в прошлом. Ребенок должен пойти в садик со здоровым желудком. Если малыш все лето общался только с родными, то постарайтесь адаптировать его к общению со сверстниками. Посещение групп в «</a:t>
            </a:r>
            <a:r>
              <a:rPr lang="ru-RU" i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развивайках</a:t>
            </a:r>
            <a:r>
              <a:rPr lang="ru-RU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» или школах танца, прогулки в песочнице, наконец, помогут ему наладить контакт с такими же малышами, как и он.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Picture 10" descr="https://detkisuper.ru/wp-content/uploads/c/c/b/ccbf5f3b987ac0ab9d0859651fcfb95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09" y="1470584"/>
            <a:ext cx="4108765" cy="32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7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897_14-p-fon-dlya-prezentatsii-detskii-sa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2206" y="1144588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В первые дни 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посещения детского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сада интересуйтесь у малыша, как он провел день, чем занимался, что кушал и как складывались его отношения с товарищами и с воспитателем. В свою очередь родители пусть расскажут, как они провели день на работе. Доверительные отношения с ребенком помогут лучше понять чувства малыша и степень его готовности посещать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детский сад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 Если ребенок тяжело переживает возвращение в садик, то родителям есть смысл водить его для начала только на половину дня. Постепенное привыкание не так ранит психику малыша, и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адаптация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пройдет безболезненно.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7" name="Picture 12" descr="https://i.mycdn.me/i?r=AzEPZsRbOZEKgBhR0XGMT1RkKS8UgxLeF_KedRx6ic0je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53" y="1350723"/>
            <a:ext cx="4448269" cy="344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08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897_14-p-fon-dlya-prezentatsii-detskii-sa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28735" y="1825625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Определитесь, </a:t>
            </a:r>
            <a:r>
              <a:rPr lang="ru-RU" sz="24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водит ребенка в сад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Бывает, что, отправляясь в детский сад с мамой, ребенок капризничает, а с папой ведет себя спокойно, прощается без слез и истерик. Тогда, возможно, стоит отводить в сад ребенка тому родителю, с кем он ведет себя менее беспокойно.</a:t>
            </a:r>
            <a:endParaRPr lang="ru-RU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14" descr="https://r5.mt.ru/r22/photo43C3/20226295133-0/jpeg/bp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523" y="1027906"/>
            <a:ext cx="3672558" cy="357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1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3/1614804897_14-p-fon-dlya-prezentatsii-detskii-sad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4511" y="1605017"/>
            <a:ext cx="5634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Родителям нужно помнить, что все детки разные. Кто-то быстро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адаптируется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и спокойно относится к посещению </a:t>
            </a:r>
            <a:r>
              <a:rPr lang="ru-RU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детского сада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 а кому-то необходимо время и терпение взрослых (педагогов и родителей, чтобы привыкнуть к забытому (а, значит, новому для него) распорядку и коллективу.</a:t>
            </a:r>
          </a:p>
          <a:p>
            <a:pPr algn="ctr"/>
            <a:r>
              <a:rPr lang="ru-RU" dirty="0"/>
              <a:t> </a:t>
            </a:r>
          </a:p>
          <a:p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" name="Picture 16" descr="https://4youngmama.ru/wp-content/uploads/f/9/e/f9e9587310af3d8960b0d9a0bfd33e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18" y="1027906"/>
            <a:ext cx="4597494" cy="364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656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108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2022-08-04T08:00:45Z</dcterms:created>
  <dcterms:modified xsi:type="dcterms:W3CDTF">2022-08-04T09:23:15Z</dcterms:modified>
</cp:coreProperties>
</file>