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handoutMaster+xml" PartName="/ppt/handoutMasters/handout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64" r:id="rId3"/>
    <p:sldId id="266" r:id="rId4"/>
    <p:sldId id="265" r:id="rId5"/>
    <p:sldId id="268" r:id="rId6"/>
    <p:sldId id="267" r:id="rId7"/>
    <p:sldId id="269" r:id="rId8"/>
    <p:sldId id="271" r:id="rId9"/>
    <p:sldId id="270" r:id="rId10"/>
    <p:sldId id="289" r:id="rId11"/>
    <p:sldId id="272" r:id="rId12"/>
    <p:sldId id="274" r:id="rId13"/>
    <p:sldId id="273" r:id="rId14"/>
    <p:sldId id="278" r:id="rId15"/>
    <p:sldId id="277" r:id="rId16"/>
    <p:sldId id="280" r:id="rId17"/>
    <p:sldId id="281" r:id="rId18"/>
    <p:sldId id="284" r:id="rId19"/>
    <p:sldId id="283" r:id="rId20"/>
    <p:sldId id="282" r:id="rId21"/>
    <p:sldId id="285" r:id="rId22"/>
    <p:sldId id="290" r:id="rId23"/>
    <p:sldId id="286" r:id="rId24"/>
    <p:sldId id="279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660033"/>
    <a:srgbClr val="003300"/>
    <a:srgbClr val="173A8D"/>
    <a:srgbClr val="F3F0ED"/>
    <a:srgbClr val="E1DAD2"/>
    <a:srgbClr val="FEFEFE"/>
    <a:srgbClr val="C1C9CD"/>
    <a:srgbClr val="7C96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826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33786" y="2579914"/>
            <a:ext cx="4584032" cy="1447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40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40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40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40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ln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для воспитателей ДОУ по оформлению прогулочного участка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«Волшебный ландшафт»</a:t>
            </a:r>
            <a:endParaRPr lang="en-US" sz="4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" y="178420"/>
            <a:ext cx="8697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МКОУ«Средняя общеобразовательная школа № 2»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Ахтубинский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039" y="4060371"/>
            <a:ext cx="64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средней  группы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Щербина Надежда Александровна</a:t>
            </a:r>
          </a:p>
          <a:p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Ахтубинск 2022г.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083" y="1197487"/>
            <a:ext cx="3106146" cy="3450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690" y="1454126"/>
            <a:ext cx="2703993" cy="360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599" y="3498759"/>
            <a:ext cx="2181707" cy="290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78429" y="261257"/>
            <a:ext cx="6716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Спортивная зона – обязательный элемент нашего участка. Она является отличным способом  направлять неуемную детскую энергию в мирное русло.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лена\Documents\Надя\Волшебный ланшафт\участок Аля\IMG-20220721-WA0081[1].jpg" id="22530" name="Picture 2"/>
          <p:cNvPicPr>
            <a:picLocks noChangeArrowheads="1" noChangeAspect="1" noGrp="1"/>
          </p:cNvPicPr>
          <p:nvPr>
            <p:ph idx="1" sz="half"/>
          </p:nvPr>
        </p:nvPicPr>
        <p:blipFill>
          <a:blip r:embed="rId2"/>
          <a:srcRect b="-19"/>
          <a:stretch>
            <a:fillRect/>
          </a:stretch>
        </p:blipFill>
        <p:spPr bwMode="auto">
          <a:xfrm>
            <a:off x="390434" y="559536"/>
            <a:ext cx="3136538" cy="3857394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Волшебный ланшафт\участок Аля\IMG-20220721-WA0082[1].jpg" id="22531" name="Picture 3"/>
          <p:cNvPicPr>
            <a:picLocks noChangeArrowheads="1" noChangeAspect="1" noGrp="1"/>
          </p:cNvPicPr>
          <p:nvPr>
            <p:ph idx="2" sz="half"/>
          </p:nvPr>
        </p:nvPicPr>
        <p:blipFill>
          <a:blip r:embed="rId3"/>
          <a:srcRect b="-24"/>
          <a:stretch>
            <a:fillRect/>
          </a:stretch>
        </p:blipFill>
        <p:spPr bwMode="auto">
          <a:xfrm>
            <a:off x="5788133" y="903514"/>
            <a:ext cx="2866026" cy="380414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Волшебный ланшафт\участок Аля\IMG-20220721-WA0067[1].jpg" id="22532" name="Picture 4"/>
          <p:cNvPicPr>
            <a:picLocks noChangeArrowheads="1" noChangeAspect="1"/>
          </p:cNvPicPr>
          <p:nvPr/>
        </p:nvPicPr>
        <p:blipFill>
          <a:blip r:embed="rId4"/>
          <a:srcRect b="22" r="109"/>
          <a:stretch>
            <a:fillRect/>
          </a:stretch>
        </p:blipFill>
        <p:spPr bwMode="auto">
          <a:xfrm>
            <a:off x="3634235" y="3380944"/>
            <a:ext cx="1929161" cy="288922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76" y="407813"/>
            <a:ext cx="3611601" cy="361160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1661786575382.jpg" id="3" name="Picture 3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717" y="3356517"/>
            <a:ext cx="2479651" cy="330620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Волшебный ланшафт\участок Аля\IMG-20220721-WA0088[1].jpg" id="4" name="Picture 4"/>
          <p:cNvPicPr>
            <a:picLocks noChangeArrowheads="1" noChangeAspect="1"/>
          </p:cNvPicPr>
          <p:nvPr/>
        </p:nvPicPr>
        <p:blipFill>
          <a:blip cstate="print" r:embed="rId4"/>
          <a:srcRect b="49"/>
          <a:stretch>
            <a:fillRect/>
          </a:stretch>
        </p:blipFill>
        <p:spPr bwMode="auto">
          <a:xfrm>
            <a:off x="6021263" y="546410"/>
            <a:ext cx="2731173" cy="3713356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лена\Documents\Надя\Волшебный ланшафт\участок Аля\IMG-20220726-WA0031[1].jpg" id="23557" name="Picture 5"/>
          <p:cNvPicPr>
            <a:picLocks noChangeArrowheads="1" noChangeAspect="1" noGrp="1"/>
          </p:cNvPicPr>
          <p:nvPr>
            <p:ph idx="1" sz="half"/>
          </p:nvPr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5761830" y="702261"/>
            <a:ext cx="3026946" cy="403592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Волшебный ланшафт\IMG-20220610-WA0014.jpg" id="23558" name="Picture 6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24" y="830499"/>
            <a:ext cx="2844490" cy="3792653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1661786575393.jpg" id="13" name="Picture 2"/>
          <p:cNvPicPr>
            <a:picLocks noChangeArrowheads="1" noChangeAspect="1"/>
          </p:cNvPicPr>
          <p:nvPr/>
        </p:nvPicPr>
        <p:blipFill>
          <a:blip r:embed="rId4"/>
          <a:srcRect r="139"/>
          <a:stretch>
            <a:fillRect/>
          </a:stretch>
        </p:blipFill>
        <p:spPr bwMode="auto">
          <a:xfrm>
            <a:off x="3356515" y="2682746"/>
            <a:ext cx="2341757" cy="395223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98171" y="208393"/>
            <a:ext cx="5932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Красиво оформленный, окруженный зеленью участок, воспитывают в детях чувство прекрасного, прививает трудолюбие, любовь и бережное отношение к природе.</a:t>
            </a:r>
            <a:endParaRPr b="1" dirty="0" lang="ru-RU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ocuments\Надя\Волшебный ланшафт\участок Аля\IMG-20220726-WA00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58" y="312232"/>
            <a:ext cx="3055088" cy="3734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9266" y="280504"/>
            <a:ext cx="3369164" cy="4492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0027" y="2821257"/>
            <a:ext cx="3071474" cy="3823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лена\Documents\Надя\1661786575402.jpg" id="2" name="Picture 2"/>
          <p:cNvPicPr>
            <a:picLocks noChangeArrowheads="1" noChangeAspect="1"/>
          </p:cNvPicPr>
          <p:nvPr/>
        </p:nvPicPr>
        <p:blipFill>
          <a:blip r:embed="rId2">
            <a:lum contrast="20000"/>
          </a:blip>
          <a:srcRect b="103"/>
          <a:stretch>
            <a:fillRect/>
          </a:stretch>
        </p:blipFill>
        <p:spPr bwMode="auto">
          <a:xfrm>
            <a:off x="4896512" y="440621"/>
            <a:ext cx="3039173" cy="351169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rrowheads="1" noChangeAspect="1"/>
          </p:cNvPicPr>
          <p:nvPr/>
        </p:nvPicPr>
        <p:blipFill>
          <a:blip r:embed="rId3"/>
          <a:srcRect r="-36"/>
          <a:stretch>
            <a:fillRect/>
          </a:stretch>
        </p:blipFill>
        <p:spPr bwMode="auto">
          <a:xfrm>
            <a:off x="489856" y="246151"/>
            <a:ext cx="3799115" cy="439894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4" name="Picture 5"/>
          <p:cNvPicPr>
            <a:picLocks noChangeArrowheads="1"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444223" y="4083600"/>
            <a:ext cx="3281116" cy="246083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Елена\Documents\Надя\Волшебный ланшафт\участок Аля\IMG-20220721-WA009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222" y="2260523"/>
            <a:ext cx="326350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861" y="353666"/>
            <a:ext cx="2664359" cy="35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7" descr="C:\Users\Елена\Documents\Надя\Волшебный ланшафт\участок Аля\IMG-20220721-WA00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023" y="455341"/>
            <a:ext cx="2465349" cy="3287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лена\Documents\Надя\1661786575422.jpg" id="27651" name="Picture 3"/>
          <p:cNvPicPr>
            <a:picLocks noChangeArrowheads="1" noChangeAspect="1" noGrp="1"/>
          </p:cNvPicPr>
          <p:nvPr>
            <p:ph idx="2" sz="half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27092" y="353251"/>
            <a:ext cx="2502507" cy="320834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r:embed="rId3">
            <a:lum contrast="10000"/>
          </a:blip>
          <a:srcRect b="40"/>
          <a:stretch>
            <a:fillRect/>
          </a:stretch>
        </p:blipFill>
        <p:spPr bwMode="auto">
          <a:xfrm>
            <a:off x="513428" y="797228"/>
            <a:ext cx="4548429" cy="390540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rrowheads="1" noChangeAspect="1"/>
          </p:cNvPicPr>
          <p:nvPr/>
        </p:nvPicPr>
        <p:blipFill>
          <a:blip r:embed="rId4">
            <a:lum contrast="10000"/>
          </a:blip>
          <a:srcRect b="67"/>
          <a:stretch>
            <a:fillRect/>
          </a:stretch>
        </p:blipFill>
        <p:spPr bwMode="auto">
          <a:xfrm>
            <a:off x="5382048" y="3712028"/>
            <a:ext cx="3028097" cy="270018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341" y="1694984"/>
            <a:ext cx="3366643" cy="3969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3" name="Picture 3" descr="C:\Users\Елена\Documents\Надя\Волшебный ланшафт\участок Аля\IMG-20220726-WA004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27" y="454024"/>
            <a:ext cx="2527938" cy="3192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461" y="3055434"/>
            <a:ext cx="2564404" cy="341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31735" y="816820"/>
            <a:ext cx="2891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«Летняя акварель»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512956"/>
            <a:ext cx="7869890" cy="648994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24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Я  </a:t>
            </a:r>
            <a:r>
              <a:rPr b="1" dirty="0" err="1" lang="ru-RU" smtClean="0" sz="24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Колобок-веселый</a:t>
            </a:r>
            <a:r>
              <a:rPr b="1" dirty="0" lang="ru-RU" smtClean="0" sz="24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 бок,</a:t>
            </a:r>
            <a:br>
              <a:rPr b="1" dirty="0" lang="ru-RU" smtClean="0" sz="24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4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живу на клумбе просто так!</a:t>
            </a:r>
            <a:br>
              <a:rPr b="1" dirty="0" lang="ru-RU" smtClean="0" sz="24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4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И охраняю портулак!</a:t>
            </a:r>
            <a:endParaRPr b="1" dirty="0" lang="ru-RU" sz="2400">
              <a:solidFill>
                <a:srgbClr val="0000FF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9698" name="Picture 2"/>
          <p:cNvPicPr>
            <a:picLocks noChangeArrowheads="1" noChangeAspect="1" noGrp="1"/>
          </p:cNvPicPr>
          <p:nvPr>
            <p:ph idx="1" sz="half"/>
          </p:nvPr>
        </p:nvPicPr>
        <p:blipFill>
          <a:blip r:embed="rId2">
            <a:lum contrast="10000"/>
          </a:blip>
          <a:srcRect b="-85"/>
          <a:stretch>
            <a:fillRect/>
          </a:stretch>
        </p:blipFill>
        <p:spPr bwMode="auto">
          <a:xfrm>
            <a:off x="147089" y="1724352"/>
            <a:ext cx="4577311" cy="3696734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532" y="1796142"/>
            <a:ext cx="3455302" cy="460706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020" y="256478"/>
            <a:ext cx="7237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ssandra" pitchFamily="66" charset="0"/>
              </a:rPr>
              <a:t>«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Прекрасный ландшафт имеет такое воспитательное влияние на развитие молодой души, с которым трудно соперничать  влиянию педагога».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К.Д. Ушинский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Елена\Documents\Надя\Волшебный ланшафт\участок Аля\IMG-20220726-WA0047[1]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87344" y="1288108"/>
            <a:ext cx="5990398" cy="501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Волшебный ланшафт\участок Аля\IMG-20220726-WA0028[1].jpg" id="6" name="Picture 2"/>
          <p:cNvPicPr>
            <a:picLocks noChangeArrowheads="1" noChangeAspect="1" noGrp="1"/>
          </p:cNvPicPr>
          <p:nvPr>
            <p:ph idx="1" sz="half"/>
          </p:nvPr>
        </p:nvPicPr>
        <p:blipFill>
          <a:blip r:embed="rId2"/>
          <a:srcRect b="-9"/>
          <a:stretch>
            <a:fillRect/>
          </a:stretch>
        </p:blipFill>
        <p:spPr bwMode="auto">
          <a:xfrm>
            <a:off x="402363" y="642258"/>
            <a:ext cx="3625352" cy="52791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8" name="Picture 3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482" y="696686"/>
            <a:ext cx="3933302" cy="524796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1999" y="5078179"/>
            <a:ext cx="314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400">
                <a:solidFill>
                  <a:srgbClr val="A50021"/>
                </a:solidFill>
                <a:latin charset="0" pitchFamily="18" typeface="Times New Roman"/>
                <a:cs charset="0" pitchFamily="18" typeface="Times New Roman"/>
              </a:rPr>
              <a:t>«</a:t>
            </a:r>
            <a:r>
              <a:rPr b="1" dirty="0" err="1" lang="ru-RU" smtClean="0" sz="2400">
                <a:solidFill>
                  <a:srgbClr val="A50021"/>
                </a:solidFill>
                <a:latin charset="0" pitchFamily="18" typeface="Times New Roman"/>
                <a:cs charset="0" pitchFamily="18" typeface="Times New Roman"/>
              </a:rPr>
              <a:t>Чудо-ботиночки</a:t>
            </a:r>
            <a:r>
              <a:rPr b="1" dirty="0" lang="ru-RU" smtClean="0" sz="2400">
                <a:solidFill>
                  <a:srgbClr val="A50021"/>
                </a:solidFill>
                <a:latin charset="0" pitchFamily="18" typeface="Times New Roman"/>
                <a:cs charset="0" pitchFamily="18" typeface="Times New Roman"/>
              </a:rPr>
              <a:t>»</a:t>
            </a:r>
            <a:endParaRPr b="1" dirty="0" lang="ru-RU" sz="2400">
              <a:solidFill>
                <a:srgbClr val="A5002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/>
          <a:srcRect b="-28"/>
          <a:stretch>
            <a:fillRect/>
          </a:stretch>
        </p:blipFill>
        <p:spPr bwMode="auto">
          <a:xfrm>
            <a:off x="3603331" y="609600"/>
            <a:ext cx="5223734" cy="531222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3"/>
          <a:srcRect b="-18" r="16"/>
          <a:stretch>
            <a:fillRect/>
          </a:stretch>
        </p:blipFill>
        <p:spPr bwMode="auto">
          <a:xfrm>
            <a:off x="381000" y="859971"/>
            <a:ext cx="2895600" cy="239485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4115" y="657251"/>
            <a:ext cx="5366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400">
                <a:solidFill>
                  <a:srgbClr val="A50021"/>
                </a:solidFill>
                <a:latin charset="0" pitchFamily="18" typeface="Times New Roman"/>
                <a:cs charset="0" pitchFamily="18" typeface="Times New Roman"/>
              </a:rPr>
              <a:t>Приглашаем всех на цветочный чай!</a:t>
            </a:r>
            <a:endParaRPr b="1" dirty="0" lang="ru-RU" sz="2400">
              <a:solidFill>
                <a:srgbClr val="A5002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Елена\Documents\Надя\1661786575414.jpg" id="3891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200" y="1791628"/>
            <a:ext cx="3134887" cy="417984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3"/>
          <a:srcRect b="-35"/>
          <a:stretch>
            <a:fillRect/>
          </a:stretch>
        </p:blipFill>
        <p:spPr bwMode="auto">
          <a:xfrm>
            <a:off x="3813213" y="1807029"/>
            <a:ext cx="4953000" cy="452279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лена\Documents\Надя\1661786575388.jpg" id="3" name="Picture 3"/>
          <p:cNvPicPr>
            <a:picLocks noChangeArrowheads="1" noChangeAspect="1"/>
          </p:cNvPicPr>
          <p:nvPr/>
        </p:nvPicPr>
        <p:blipFill>
          <a:blip r:embed="rId2">
            <a:lum contrast="10000"/>
          </a:blip>
          <a:srcRect b="-17"/>
          <a:stretch>
            <a:fillRect/>
          </a:stretch>
        </p:blipFill>
        <p:spPr bwMode="auto">
          <a:xfrm>
            <a:off x="355445" y="613317"/>
            <a:ext cx="3653981" cy="4348976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3"/>
          <a:srcRect b="17"/>
          <a:stretch>
            <a:fillRect/>
          </a:stretch>
        </p:blipFill>
        <p:spPr bwMode="auto">
          <a:xfrm>
            <a:off x="4531161" y="914401"/>
            <a:ext cx="4220708" cy="510725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9543" y="5812972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«Цветочная мозаика»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261" y="326572"/>
            <a:ext cx="5247067" cy="5529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 noChangeAspect="1"/>
          </p:cNvPicPr>
          <p:nvPr/>
        </p:nvPicPr>
        <p:blipFill>
          <a:blip r:embed="rId2"/>
          <a:srcRect b="46"/>
          <a:stretch>
            <a:fillRect/>
          </a:stretch>
        </p:blipFill>
        <p:spPr bwMode="auto">
          <a:xfrm>
            <a:off x="559752" y="141513"/>
            <a:ext cx="8113196" cy="643345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GwRBI.gif" id="3" name="Picture 2"/>
          <p:cNvPicPr>
            <a:picLocks noChangeArrowheads="1" noChangeAspect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246914"/>
            <a:ext cx="5410200" cy="111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85" y="772887"/>
            <a:ext cx="7928517" cy="537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Каждое лето у нас в детском саду проводится конкурс на лучшее оформление прогулочного участка.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помощью желания, мастерства и фантазии, наш участок на протяжении многих лет – самый красивый и не похож на другие.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этом году мы особенно постарались, хотелось удивить наших ребят, порадовать, сделать так, чтобы пребывание на прогулке было интересным, полезным и комфортным. Многие родители оказывали посильную помощь в оформлении участка.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Все, что сделано руками родителей, сделано с большой любовью и заботой. И вот на нашем участке поселилась СКАЗКА!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Детскому восторгу не было предела!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642256"/>
            <a:ext cx="7869890" cy="51969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Любимое место для игр – песочница!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C:\Users\Елена\Documents\Надя\IMG-20220829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771" y="1458962"/>
            <a:ext cx="2847710" cy="5062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 descr="C:\Users\Елена\Documents\Надя\Волшебный ланшафт\участок Аля\IMG-20220721-WA00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377" y="2432294"/>
            <a:ext cx="2879342" cy="328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Елена\Documents\Надя\Волшебный ланшафт\участок Аля\IMG-20220721-WA010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71" y="947720"/>
            <a:ext cx="2516880" cy="3355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ocuments\Надя\Волшебный ланшафт\участок Аля\IMG-20220721-WA006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8344" y="1521443"/>
            <a:ext cx="3536058" cy="448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 descr="C:\Users\Елена\Documents\Надя\Волшебный ланшафт\участок Аля\IMG-20220721-WA006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68" y="1669508"/>
            <a:ext cx="3383330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1083" y="613317"/>
            <a:ext cx="3735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в песочнице играем: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Строим замок, ищем клад!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6172" y="685799"/>
            <a:ext cx="399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Летнее кафе открыли,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Мастера мы – высший класс!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8" y="367990"/>
            <a:ext cx="8219761" cy="7939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Этим летом у нас появились новые сказочные персонажи!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Users\Елена\Documents\Надя\Волшебный ланшафт\участок Аля\IMG-20220721-WA006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306" y="1323144"/>
            <a:ext cx="3701697" cy="4935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3" name="Picture 5" descr="C:\Users\Елена\Documents\Надя\Волшебный ланшафт\участок Аля\IMG-20220726-WA003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758" y="1372396"/>
            <a:ext cx="3637477" cy="484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80" y="758283"/>
            <a:ext cx="8608742" cy="992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нашем участке можно покататься на машинках и  мотоцикле.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Picture 2" descr="C:\Users\Елена\Documents\Надя\1661786575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72" y="1639230"/>
            <a:ext cx="2479650" cy="330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 descr="C:\Users\Елена\Documents\Надя\1661786575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04430" y="2040802"/>
            <a:ext cx="2917540" cy="3890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499" y="1703775"/>
            <a:ext cx="3284501" cy="3490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457200"/>
            <a:ext cx="7869890" cy="704750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устроить скачки на лошадках. </a:t>
            </a:r>
            <a:br>
              <a:rPr b="1" dirty="0" lang="ru-RU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dirty="0" lang="ru-RU" smtClean="0" sz="2800">
                <a:solidFill>
                  <a:srgbClr val="C00000"/>
                </a:solidFill>
                <a:latin charset="0" pitchFamily="2" typeface="Ampir Deco"/>
              </a:rPr>
              <a:t>	 </a:t>
            </a:r>
            <a:endParaRPr dirty="0" lang="ru-RU" sz="2800"/>
          </a:p>
        </p:txBody>
      </p:sp>
      <p:pic>
        <p:nvPicPr>
          <p:cNvPr id="21508" name="Picture 4"/>
          <p:cNvPicPr>
            <a:picLocks noChangeArrowheads="1" noChangeAspect="1"/>
          </p:cNvPicPr>
          <p:nvPr/>
        </p:nvPicPr>
        <p:blipFill>
          <a:blip r:embed="rId2"/>
          <a:srcRect b="-50"/>
          <a:stretch>
            <a:fillRect/>
          </a:stretch>
        </p:blipFill>
        <p:spPr bwMode="auto">
          <a:xfrm>
            <a:off x="540059" y="1273528"/>
            <a:ext cx="3610082" cy="434350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1661788357955.jpg" id="14" name="Picture 5"/>
          <p:cNvPicPr>
            <a:picLocks noChangeArrowheads="1" noChangeAspect="1" noGrp="1"/>
          </p:cNvPicPr>
          <p:nvPr>
            <p:ph idx="2" sz="half"/>
          </p:nvPr>
        </p:nvPicPr>
        <p:blipFill>
          <a:blip r:embed="rId3"/>
          <a:srcRect b="-47"/>
          <a:stretch>
            <a:fillRect/>
          </a:stretch>
        </p:blipFill>
        <p:spPr bwMode="auto">
          <a:xfrm>
            <a:off x="4628742" y="1360715"/>
            <a:ext cx="3907616" cy="432163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lang="ru-RU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И даже отправиться на корабле в кругосветное путешествие!</a:t>
            </a:r>
            <a:endParaRPr b="1" dirty="0" lang="ru-RU" sz="2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Елена\Documents\Надя\Волшебный ланшафт\участок Аля\IMG-20220726-WA0036[1].jpg" id="14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21518" y="1235141"/>
            <a:ext cx="2814772" cy="435133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15" name="Picture 3"/>
          <p:cNvPicPr>
            <a:picLocks noChangeArrowheads="1" noChangeAspect="1"/>
          </p:cNvPicPr>
          <p:nvPr/>
        </p:nvPicPr>
        <p:blipFill>
          <a:blip r:embed="rId3"/>
          <a:srcRect b="-28"/>
          <a:stretch>
            <a:fillRect/>
          </a:stretch>
        </p:blipFill>
        <p:spPr bwMode="auto">
          <a:xfrm>
            <a:off x="3343441" y="2079171"/>
            <a:ext cx="2600160" cy="440707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Елена\Documents\Надя\Волшебный ланшафт\участок Аля\IMG-20220726-WA0035[1].jpg" id="20486" name="Picture 6"/>
          <p:cNvPicPr>
            <a:picLocks noChangeArrowheads="1" noChangeAspect="1" noGrp="1"/>
          </p:cNvPicPr>
          <p:nvPr>
            <p:ph idx="2" sz="half"/>
          </p:nvPr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6305101" y="1134250"/>
            <a:ext cx="2587052" cy="489856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289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Любимое место для игр – песочница! </vt:lpstr>
      <vt:lpstr>Слайд 5</vt:lpstr>
      <vt:lpstr>Этим летом у нас появились новые сказочные персонажи!</vt:lpstr>
      <vt:lpstr>На нашем участке можно покататься на машинках и  мотоцикле.  </vt:lpstr>
      <vt:lpstr>устроить скачки на лошадках.    </vt:lpstr>
      <vt:lpstr>И даже отправиться на корабле в кругосветное путешествие!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Я  Колобок-веселый бок, живу на клумбе просто так! И охраняю портулак!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Елена</cp:lastModifiedBy>
  <cp:revision>178</cp:revision>
  <dcterms:created xsi:type="dcterms:W3CDTF">2016-11-18T14:12:19Z</dcterms:created>
  <dcterms:modified xsi:type="dcterms:W3CDTF">2022-09-18T12:19:05Z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2536860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