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1557291_2-phonoteka_org-p-fon-detskii-osen-s-detm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2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357298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«Осенние фантазии»</a:t>
            </a:r>
            <a:endParaRPr lang="ru-RU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кв.кат.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Усольцева О.О.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9-east.userapi.com/sun9-75/s/v1/ig2/1BBArSnVlFAyv5yLIIIx5g6Tyv7o5EmUwFn0gbwsEevwZ2VkeP6Gu6vzkLC8u0us62AmAvHHsNzcWRVYWEWRvMjE.jpg?size=1200x16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857232"/>
            <a:ext cx="2500330" cy="3333773"/>
          </a:xfrm>
          <a:prstGeom prst="rect">
            <a:avLst/>
          </a:prstGeom>
          <a:noFill/>
        </p:spPr>
      </p:pic>
      <p:pic>
        <p:nvPicPr>
          <p:cNvPr id="4100" name="Picture 4" descr="https://sun9-east.userapi.com/sun9-43/s/v1/ig2/oUatNa1rxWPGcMERgj2Rs9RzQJ1ubYq-ReQvu5kOkx1sdEkFcCbpsoFv-Lxk01ap1L2fAWqazqDOk_MUZg9YFnLo.jpg?size=1600x12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000364" y="4286256"/>
            <a:ext cx="3238490" cy="2428868"/>
          </a:xfrm>
          <a:prstGeom prst="rect">
            <a:avLst/>
          </a:prstGeom>
          <a:noFill/>
        </p:spPr>
      </p:pic>
      <p:pic>
        <p:nvPicPr>
          <p:cNvPr id="4102" name="Picture 6" descr="https://sun9-west.userapi.com/sun9-1/s/v1/ig2/aNtWkvAwq1F4F7LoDq7kRkodHU8MQuKt3JaKSydVDLGCMy2Glxde5BuQPhPGRIYDQx1jKP64z59RtPTV1-2brN-4.jpg?size=1600x120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86248" y="121442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un9-north.userapi.com/sun9-85/s/v1/ig2/ckhFJB8v4Tx9iFr_4Si7--xbUedgJ34O4BnnbYHF7z_avfPoFOriEWUzdaXpBEoWC6Tivsn8mlA_ZNu-fKbHQnuz.jpg?size=1600x12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3349642" cy="2512231"/>
          </a:xfrm>
          <a:prstGeom prst="rect">
            <a:avLst/>
          </a:prstGeom>
          <a:noFill/>
        </p:spPr>
      </p:pic>
      <p:pic>
        <p:nvPicPr>
          <p:cNvPr id="3076" name="Picture 4" descr="https://sun9-east.userapi.com/sun9-60/s/v1/ig2/X4Q0RKcGR8nZjvldIcGCr-0LxzkDM-YUVp9FdB8_cJKkwAeZAY3YgjahvAiA5xDBx-41bfo6gHrRuTAf34C1ryz7.jpg?size=1200x16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06012" y="437534"/>
            <a:ext cx="2518190" cy="3357586"/>
          </a:xfrm>
          <a:prstGeom prst="rect">
            <a:avLst/>
          </a:prstGeom>
          <a:noFill/>
        </p:spPr>
      </p:pic>
      <p:pic>
        <p:nvPicPr>
          <p:cNvPr id="3078" name="Picture 6" descr="https://sun9-west.userapi.com/sun9-10/s/v1/ig2/kYBgXjoMpM8ayIcvk5qAoB2Mo0otBQ1cTWnnoImcv7wmRaldplCnUHoy1bHwLFqkWLbSx17jc6NjTOpDx6-euB-k.jpg?size=1200x160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76922" y="3223616"/>
            <a:ext cx="2518190" cy="3357586"/>
          </a:xfrm>
          <a:prstGeom prst="rect">
            <a:avLst/>
          </a:prstGeom>
          <a:noFill/>
        </p:spPr>
      </p:pic>
      <p:pic>
        <p:nvPicPr>
          <p:cNvPr id="3080" name="Picture 8" descr="https://sun9-east.userapi.com/sun9-26/s/v1/ig2/gzdkuGG2QTHcQCuCmHOA_uqr9qsYaNzo40KRxZepbJymH1MLxt5IZX-41S3eGrLaXrc8RtusSmXbvuLSa_Sh_L9d.jpg?size=1200x160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77450" y="3295054"/>
            <a:ext cx="25181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sun9-north.userapi.com/sun9-84/s/v1/ig2/Lkxjg2GOO5Obc-FlRa9rpwkO1lksNtk6UWjKt-B6Kg9pqVVmsHP7xJw25mQCJ9ECHE3csi-u4SUCJrsjQgYrUJjg.jpg?size=1200x16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1928826" cy="2571768"/>
          </a:xfrm>
          <a:prstGeom prst="rect">
            <a:avLst/>
          </a:prstGeom>
          <a:noFill/>
        </p:spPr>
      </p:pic>
      <p:pic>
        <p:nvPicPr>
          <p:cNvPr id="2052" name="Picture 4" descr="https://sun9-west.userapi.com/sun9-11/s/v1/ig2/vT2plIpnjhBfuDuh4J0KNEh_zXGX5ajyUTviFihqDBTToYxyYQYgRsUdVVdBPLh-aCf9Db3POfSQlYIT9TFN0WBc.jpg?size=1200x16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42918"/>
            <a:ext cx="1982405" cy="2643206"/>
          </a:xfrm>
          <a:prstGeom prst="rect">
            <a:avLst/>
          </a:prstGeom>
          <a:noFill/>
        </p:spPr>
      </p:pic>
      <p:pic>
        <p:nvPicPr>
          <p:cNvPr id="2054" name="Picture 6" descr="https://sun9-north.userapi.com/sun9-87/s/v1/ig2/V9ZZqB4o2070VZTf-olj6gBZxDLs2n-0wjLJ4DzxDvXPefmweoZntLMbH7jRQBskbhz6yXS1E76MF_7oyPzUeCh0.jpg?size=1200x160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143116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sun9-west.userapi.com/sun9-15/s/v1/ig2/7mYVSpyN60vDvU6jPdxw-7Pyc9u-5h8mFceb2HrAsl89QDHDZzVaU1F__j231Y9RaIT67m-R_b4c5HcvrICI4XiW.jpg?size=960x12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2089562" cy="2786082"/>
          </a:xfrm>
          <a:prstGeom prst="rect">
            <a:avLst/>
          </a:prstGeom>
          <a:noFill/>
        </p:spPr>
      </p:pic>
      <p:pic>
        <p:nvPicPr>
          <p:cNvPr id="1028" name="Picture 4" descr="https://sun9-east.userapi.com/sun9-42/s/v1/ig2/z6B4Dx_LI0BZuFOAnB_pLlwZYpP_ylyVDdsWYWqCLkMFuNqLTDTk0PgFv3YnUTy_TbLM9ItiMAlmjMnxRZMUWams.jpg?size=960x12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71546"/>
            <a:ext cx="2125663" cy="2834217"/>
          </a:xfrm>
          <a:prstGeom prst="rect">
            <a:avLst/>
          </a:prstGeom>
          <a:noFill/>
        </p:spPr>
      </p:pic>
      <p:pic>
        <p:nvPicPr>
          <p:cNvPr id="1030" name="Picture 6" descr="https://sun3.userapi.com/sun3-12/s/v1/ig2/LhV93qdQXoO4mM-HN0pTZ26WyXN4NEGigs84PVlS1nYl9FDwXxB-9lbyWrqfxATaDJomqo0h_bDh7xL3CYqY4chc.jpg?size=1600x738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14818"/>
            <a:ext cx="4085891" cy="1884618"/>
          </a:xfrm>
          <a:prstGeom prst="rect">
            <a:avLst/>
          </a:prstGeom>
          <a:noFill/>
        </p:spPr>
      </p:pic>
      <p:pic>
        <p:nvPicPr>
          <p:cNvPr id="1032" name="Picture 8" descr="https://sun9-east.userapi.com/sun9-21/s/v1/ig2/vvhhqmVoZqXErvK7I4aR36UJxtEzLN0viLNewiZOH46x7TUkkPZCCXUBOEeHL43ShNlzlCatvNHf2Su1Xt0poS0Q.jpg?size=738x160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214422"/>
            <a:ext cx="2260638" cy="490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643050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721523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Полное название проекта: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«Осенние фантазии»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краткосрочный (19.09.2022 – 30.09.2022)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познавательно-творческий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дети второй младшей группы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Семицветики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воспитатели, родители.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3-4 года.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 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В этот период их жизни необходимо систематически передавать детям в увлекательной форме разнообразную информацию о времени года — осень, явлениях природы происходящих осенью, создавать опору для наблюдений: собирать природный материал для развития творчества, иллюстрации.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детей в этом проекте позволит ознакомить их с представлением об осени — как времени года, её характерных признаках, развить творческие способности, поисковую деятельность, связную речь.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 объяснить, почему нужно беречь и любить природу.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7215238" cy="6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познакомить детей с красотой осенней природы.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проекта для детей: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понятием «время года – осень», с сезонными изменениями в природе происходящими осенью;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расширить представление о многообразии и пользе овощей и фруктов;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умение вести наблюдения за объектами живой и неживой природы.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интерес у детей к наблюдениям, умение замечать изменения, происходящие в природе;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диалогическую форму речи, вовлекать детей в разговор во время рассматривания картин;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умение рассказывать наизусть небольшие стихотворения;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навыки художественного исполнения различных образов при пении;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эмоциональную отзывчивость к восприятию произведений искусства.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 детей эмоциональное, положительное отношение к природе, умение видеть прекрасное в разное время года;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умение вести диалог (внимательно слушать, отвечать на вопросы, не отвлекаться, не перебивать);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65722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Гипотеза образовательного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поможет глубже и ярче изучить основные признаки осени, пополнить свои знания о родной природе. Дети научатся ценить и беречь природу. Улучшаться взаимоотношения между взрослыми и детьми, детьми между собой в процессе выполнения коллективных работ.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Методы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Наглядные: наблюдения, экскурсии, фотографии, картины, книги, и т. 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Словесные: Беседы, чтение художественной литературы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Исследовательские: поиск материалов, продуктивная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Игровые: Сюжетно-ролевые игры, дидактические игры, спортивные игры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Итоговое мероприятие: изготовление сезонного дерева.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 этап: подготовительный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Разработка модели комплексно-тематического планирования по теме проекта.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методической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художественной литературы, иллюстративного материала, пособий, игр по данной теме, изготовление пособий;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материалов для продуктивной деятельности;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материалов, моделей, игрушек, атрибутов для игровой, познавательной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Информированность родителей о предстоящей деятельности: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папки-передвижки, размещение информации по тематике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Изготовление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«Осень»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81439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этап реализации проекта: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 иллюстраций, предметных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картинок, альбома «Осень»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«Осень в гости к нам пришла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Какая сегодня погода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Дары осени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изменилась одежда людей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литературы: А. Блок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Зайчик», 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Александрова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Дождик», А.К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Бальмонт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Осень»,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Плещеев «Осень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наступила»,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Босев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Дождь», 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Овощи», Русская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сказка «Вершки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корешки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игры: «Какое время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Найди такой же листик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Чудесный мешочек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растет на грядке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Собери картинку (разрезные овощи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)», «Заготовки»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ролевые игры: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«Оденем куклу на прогулку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Сварим суп из овощей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Магазин овощей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культура: «Мы листики осенние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 дует нам в лицо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Ходит осень по дорожке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Пальчиковые игры: «Грибы», «Овощи», «Компот», «Осенние листья», «Листопад», «Мы капусту рубим..»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 цветов на участке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-аппликация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«Осеннее дерево»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коллективная работа;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-аппликация с рисованием «Дождик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«Яблоки».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-рисование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«Яблоки»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-лепка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«Ягоды»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Фотоконкурс с родителями «Осенние фантазии»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857232"/>
            <a:ext cx="6858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Заключительный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Дети расширили и обогатили свои знания об осени, о сезонных изменениях в природе происходящих осенью; о многообразии и пользе овощей.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У детей развился интерес к наблюдениям, умение замечать прекрасное в разное время года; а также творческие способности.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У родителей появился интерес к образовательному процессу, развитию творчества, знаний и умений у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sun9-west.userapi.com/sun9-48/s/v1/ig2/A0PPaEr8AW5bocUXk5EvuJ_I4FKLOGiIhPBj0CIYdOnofNDaYe2gEJdtpLL4h9FtHKEhdgGO_ftJGVxCbhYdzKa9.jpg?size=1200x16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59"/>
            <a:ext cx="2857520" cy="3810027"/>
          </a:xfrm>
          <a:prstGeom prst="rect">
            <a:avLst/>
          </a:prstGeom>
          <a:noFill/>
        </p:spPr>
      </p:pic>
      <p:pic>
        <p:nvPicPr>
          <p:cNvPr id="7172" name="Picture 4" descr="https://sun9-east.userapi.com/sun9-42/s/v1/ig2/kKmCvSQHRsyP1j-G7FONuYTQjtXpLQa4Pi6R69jhUuzSgjLmXfGn3whfuscpCmP_Ya9txypym0GN5Xkxd8wEnPo9.jpg?size=1200x16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2759087" cy="3678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sun9-north.userapi.com/sun9-77/s/v1/ig2/utBy2J8gdiTzF-Xar3xLyW0QtS_OOW-JQRjLYfZTZtKwUDBrC9Y6PzZT--8NEwD8kt93L6Foce8MCbd2RN_2VlLQ.jpg?size=1200x16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3143272" cy="4191028"/>
          </a:xfrm>
          <a:prstGeom prst="rect">
            <a:avLst/>
          </a:prstGeom>
          <a:noFill/>
        </p:spPr>
      </p:pic>
      <p:pic>
        <p:nvPicPr>
          <p:cNvPr id="6148" name="Picture 4" descr="https://sun9-west.userapi.com/sun9-7/s/v1/ig2/aN0LefuNf-p7T3AyrZmCDYvO7lFOvAcNA40NNSTrWdAJZ36w_Ek9ZqjqVz3dNB9bU5dav16bF9jKo2zOZ5UiumQc.jpg?size=1600x12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103_children-autumn-backgroun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sun9-west.userapi.com/sun9-65/s/v1/ig2/AgLs5LrtjYDvRcZtHxMe76bvz_YwDWAAhTrSxQjttM3yOJgBOgGAZewgSP1KMFdLJpgqipFbo8IIW4KcfOOf1wQY.jpg?size=1200x16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250133" y="1160843"/>
            <a:ext cx="2786082" cy="3714776"/>
          </a:xfrm>
          <a:prstGeom prst="rect">
            <a:avLst/>
          </a:prstGeom>
          <a:noFill/>
        </p:spPr>
      </p:pic>
      <p:pic>
        <p:nvPicPr>
          <p:cNvPr id="5124" name="Picture 4" descr="https://sun9-west.userapi.com/sun9-65/s/v1/ig2/x3RZRp5nreejc1y7ZJwg68T2Y525NLmk68sdeU9hIKW7RoBoFmQsZHrKCEGFAm7MZNFlelgacrkQ_YRd8kew2Pq_.jpg?size=1200x16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15948" r="9628"/>
          <a:stretch>
            <a:fillRect/>
          </a:stretch>
        </p:blipFill>
        <p:spPr bwMode="auto">
          <a:xfrm>
            <a:off x="5500694" y="1434404"/>
            <a:ext cx="3000396" cy="372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439</Words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Анечка</dc:creator>
  <cp:lastModifiedBy>Анечка</cp:lastModifiedBy>
  <cp:revision>15</cp:revision>
  <dcterms:created xsi:type="dcterms:W3CDTF">2022-09-19T14:19:30Z</dcterms:created>
  <dcterms:modified xsi:type="dcterms:W3CDTF">2022-09-24T13:06:23Z</dcterms:modified>
</cp:coreProperties>
</file>