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6" r:id="rId12"/>
    <p:sldId id="266" r:id="rId13"/>
    <p:sldId id="268" r:id="rId14"/>
    <p:sldId id="271" r:id="rId15"/>
    <p:sldId id="267" r:id="rId16"/>
    <p:sldId id="269" r:id="rId17"/>
    <p:sldId id="270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3" d="100"/>
          <a:sy n="53" d="100"/>
        </p:scale>
        <p:origin x="78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7FB35-48F8-4368-87ED-3A7EB5CA73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58B6EA-E55C-4115-9B55-AB4DD13FC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A9EF90-A041-46B9-85A2-F6634B781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ACA8-3924-4615-8E47-5164ACE3949B}" type="datetimeFigureOut">
              <a:rPr lang="ru-RU" smtClean="0"/>
              <a:t>вс 02.10.22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18E44B-E21E-410E-A5E9-17CFBA602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320C55-5FF6-44AB-9C95-5C9B15BB7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D443-7395-4235-981D-06CD98351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210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D3426-93ED-4DF2-A5BE-43001D5C2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E4E123-5D77-44C7-96EF-8444706EA8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20F961-74EC-499C-8839-D1678E4BD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ACA8-3924-4615-8E47-5164ACE3949B}" type="datetimeFigureOut">
              <a:rPr lang="ru-RU" smtClean="0"/>
              <a:t>вс 02.10.22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EE82E2-2C39-4AF8-86A6-C23E7044D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56B8FC-BA8A-4BD3-BBB2-F565F8584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D443-7395-4235-981D-06CD98351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865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C56194B-E1C2-444C-ADD2-28A03FAC90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AE0BED-272C-4035-9AE0-F89D48A7B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7E8048-F897-468B-8576-23EA44AE4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ACA8-3924-4615-8E47-5164ACE3949B}" type="datetimeFigureOut">
              <a:rPr lang="ru-RU" smtClean="0"/>
              <a:t>вс 02.10.22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433DA2-0629-401B-9C73-682D47068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ED487E-7882-4C3B-9192-4AE1C5F43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D443-7395-4235-981D-06CD98351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16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49FDC0-FA0D-4891-96E6-16FFE9E07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AA2F95-F323-4983-A368-3159C6BB5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BE0385-0421-406F-B24F-21CA747B4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ACA8-3924-4615-8E47-5164ACE3949B}" type="datetimeFigureOut">
              <a:rPr lang="ru-RU" smtClean="0"/>
              <a:t>вс 02.10.22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D53362-7102-440E-8ED9-538ABA785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2C0595-39B9-43C8-B190-05C7AF6E4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D443-7395-4235-981D-06CD98351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136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AE0E7C-61BE-4443-AE45-401BC0641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A7452C-4046-41F0-9331-A6A9006BA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F71D2D-FB1F-43B1-9C0B-CC763EF76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ACA8-3924-4615-8E47-5164ACE3949B}" type="datetimeFigureOut">
              <a:rPr lang="ru-RU" smtClean="0"/>
              <a:t>вс 02.10.22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4D0379-0E64-486E-BF80-112310428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FACB84-AB18-4120-85F2-C479F1933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D443-7395-4235-981D-06CD98351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167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FE8D6-8678-467E-B120-FB90069BA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58D228-B2A1-4F1F-89A6-31954185B8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78AEC4E-210B-4E38-AF71-BE1BB2AA9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E9D6E2-90CB-43A9-85D9-95417FAA3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ACA8-3924-4615-8E47-5164ACE3949B}" type="datetimeFigureOut">
              <a:rPr lang="ru-RU" smtClean="0"/>
              <a:t>вс 02.10.22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320629-3A81-403D-AB95-4A8EE81B7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D21354-0654-48A0-885C-65E530518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D443-7395-4235-981D-06CD98351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450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B6DE6-250E-415D-9026-6E56C07F3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89A4BD-F3EA-4B06-A00B-F48D201B2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5DE977D-0B24-4781-9D07-C37B6D083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0BD852A-E914-407A-AF61-416E14BC63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B46C402-7BF6-4068-9BF4-1476D3B563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FBD90A1-4172-4E57-B0D2-0AB65E2DC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ACA8-3924-4615-8E47-5164ACE3949B}" type="datetimeFigureOut">
              <a:rPr lang="ru-RU" smtClean="0"/>
              <a:t>вс 02.10.22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FCD7157-C4D0-41A8-946E-B6020493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E7B71B4-E825-4BC9-813C-04A0CB8E6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D443-7395-4235-981D-06CD98351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613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4C270B-8A0E-43A0-8E25-ED304D47C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08C6CB9-41CD-4C54-94FC-4FF8222B9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ACA8-3924-4615-8E47-5164ACE3949B}" type="datetimeFigureOut">
              <a:rPr lang="ru-RU" smtClean="0"/>
              <a:t>вс 02.10.22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0072834-FF03-4795-AAAF-A371EEBCE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B033609-2374-48E4-9FE1-D2738833A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D443-7395-4235-981D-06CD98351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664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9E474BA-342D-4A88-A5E2-CD82EB3BD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ACA8-3924-4615-8E47-5164ACE3949B}" type="datetimeFigureOut">
              <a:rPr lang="ru-RU" smtClean="0"/>
              <a:t>вс 02.10.22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FDC813-E61A-4E99-95BF-F22D9D9F6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286AD2C-534D-4A67-8010-066507143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D443-7395-4235-981D-06CD98351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169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BAA08-E9AE-47BF-923C-19231196C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D55D1A-DA1D-4CBD-9382-EA1B667F0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66CB7E-8715-43F1-9A1E-C06E71D707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A71E43-B405-4255-9136-06E347362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ACA8-3924-4615-8E47-5164ACE3949B}" type="datetimeFigureOut">
              <a:rPr lang="ru-RU" smtClean="0"/>
              <a:t>вс 02.10.22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21BD1B-F08C-4D9B-95F1-71EF9303E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8B102B-09C4-4720-8B85-87D089CAF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D443-7395-4235-981D-06CD98351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038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497575-33C3-456E-8FC1-AC2BFA3ED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0730A31-FF83-4EAD-BDB2-A4BCC0A4B9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BF8EAB-FC2B-4611-8D50-093434D0B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15AD3B-FFEC-49AD-8B06-2ACA197CD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ACA8-3924-4615-8E47-5164ACE3949B}" type="datetimeFigureOut">
              <a:rPr lang="ru-RU" smtClean="0"/>
              <a:t>вс 02.10.22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C19DCD-A119-4A1F-B3BC-9FE817FA0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4F2DB6-DEAC-4555-BC11-7051239F5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D443-7395-4235-981D-06CD98351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863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53C04B-B804-4D31-89A8-FDEAEE6B1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26C3DD-1319-4DE4-8D0E-64748B17A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A3C120-FC9C-4A23-B5DE-2763E0D5C9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7ACA8-3924-4615-8E47-5164ACE3949B}" type="datetimeFigureOut">
              <a:rPr lang="ru-RU" smtClean="0"/>
              <a:t>вс 02.10.22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FD51EB-BB21-4375-A046-DF851B78A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0775DD-7A9D-4E9B-990A-D6FD02D950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BD443-7395-4235-981D-06CD98351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83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EF5E11-DE39-4A13-897F-56A4CB1DF1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812A70E-1AA6-41E2-B699-2AEB5A3FAE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8816C7-78A1-4456-A668-7FADF70A0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A42AED-2B43-43F4-9A00-252FD0E64BC2}"/>
              </a:ext>
            </a:extLst>
          </p:cNvPr>
          <p:cNvSpPr txBox="1"/>
          <p:nvPr/>
        </p:nvSpPr>
        <p:spPr>
          <a:xfrm>
            <a:off x="4162337" y="3154261"/>
            <a:ext cx="3867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Презентация для детей разновозрастной группы</a:t>
            </a: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  «ГРИБЫ – ГРИБОЧКИ»</a:t>
            </a:r>
          </a:p>
        </p:txBody>
      </p:sp>
    </p:spTree>
    <p:extLst>
      <p:ext uri="{BB962C8B-B14F-4D97-AF65-F5344CB8AC3E}">
        <p14:creationId xmlns:p14="http://schemas.microsoft.com/office/powerpoint/2010/main" val="1762269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99F2A-02DF-49F4-8E5C-6D8157778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2F3CDFA-F0C0-436E-9A81-25BD558C59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8669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C111C7-593F-4D09-ADAB-7F91DEA39B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99" y="1216405"/>
            <a:ext cx="4683853" cy="4882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624312-D9D4-4FA0-9A2E-6C02CC540F85}"/>
              </a:ext>
            </a:extLst>
          </p:cNvPr>
          <p:cNvSpPr txBox="1"/>
          <p:nvPr/>
        </p:nvSpPr>
        <p:spPr>
          <a:xfrm>
            <a:off x="5947794" y="1107347"/>
            <a:ext cx="52850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-apple-system"/>
              </a:rPr>
              <a:t>Мухомор – красивый гриб,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-apple-system"/>
              </a:rPr>
              <a:t>Только очень ядовит.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-apple-system"/>
              </a:rPr>
              <a:t>Лоси лишь его едят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-apple-system"/>
              </a:rPr>
              <a:t>И при этом говорят: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-apple-system"/>
              </a:rPr>
              <a:t>- Нет надёжнее микстуры: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-apple-system"/>
              </a:rPr>
              <a:t>Съел – и нет температуры.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-apple-system"/>
              </a:rPr>
              <a:t>Лечит коклюш и бронхит,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-apple-system"/>
              </a:rPr>
              <a:t>Съел – и горло не болит!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-apple-system"/>
              </a:rPr>
              <a:t>Мухомор – целебный гриб,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-apple-system"/>
              </a:rPr>
              <a:t>Он для нас не ядовит.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-apple-system"/>
              </a:rPr>
              <a:t>(Трусов Василий)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8488BA-CF02-48DB-A88B-6B5F22754995}"/>
              </a:ext>
            </a:extLst>
          </p:cNvPr>
          <p:cNvSpPr txBox="1"/>
          <p:nvPr/>
        </p:nvSpPr>
        <p:spPr>
          <a:xfrm>
            <a:off x="4681057" y="612396"/>
            <a:ext cx="4068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МУХОМОР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BD523C-1BC4-44A3-A156-67359E3665D3}"/>
              </a:ext>
            </a:extLst>
          </p:cNvPr>
          <p:cNvSpPr txBox="1"/>
          <p:nvPr/>
        </p:nvSpPr>
        <p:spPr>
          <a:xfrm>
            <a:off x="3793921" y="40718"/>
            <a:ext cx="4823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Несъедобные грибы</a:t>
            </a:r>
          </a:p>
        </p:txBody>
      </p:sp>
    </p:spTree>
    <p:extLst>
      <p:ext uri="{BB962C8B-B14F-4D97-AF65-F5344CB8AC3E}">
        <p14:creationId xmlns:p14="http://schemas.microsoft.com/office/powerpoint/2010/main" val="279289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6243F2-DA03-4035-84A1-7B7D5AE45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E4CD882-AE53-4A5B-AEBD-BC2B1A2A13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27971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BAC08E0-7416-4195-9397-F2C7681C1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31" y="266350"/>
            <a:ext cx="4826466" cy="6195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B4E345B-2B12-431F-AE5B-418C0075F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400" y="927288"/>
            <a:ext cx="4826467" cy="4584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4561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448B74-058F-4046-AAEF-9CBE3296C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3D5C269-C80B-44D2-A533-CDE5002420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7C0EAB-3A5A-452D-8C02-5141D0D905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43" y="1027906"/>
            <a:ext cx="4858644" cy="5322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C3F58F-15D9-4FA1-B326-8A3A8E2EC314}"/>
              </a:ext>
            </a:extLst>
          </p:cNvPr>
          <p:cNvSpPr txBox="1"/>
          <p:nvPr/>
        </p:nvSpPr>
        <p:spPr>
          <a:xfrm>
            <a:off x="5947794" y="1971413"/>
            <a:ext cx="4890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Ядовита и ужасна,</a:t>
            </a:r>
            <a:br>
              <a:rPr lang="ru-RU" sz="2400" b="1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И смертельно всем опасна!!!</a:t>
            </a:r>
            <a:br>
              <a:rPr lang="ru-RU" sz="2400" b="1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С тонкой ножкой оборванка,</a:t>
            </a:r>
            <a:br>
              <a:rPr lang="ru-RU" sz="2400" b="1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Это бледная поганка.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7F5163-2BBB-4E0B-A8B7-7A64EC8A1DFE}"/>
              </a:ext>
            </a:extLst>
          </p:cNvPr>
          <p:cNvSpPr txBox="1"/>
          <p:nvPr/>
        </p:nvSpPr>
        <p:spPr>
          <a:xfrm>
            <a:off x="4118994" y="365125"/>
            <a:ext cx="5259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Бледная поганка</a:t>
            </a:r>
          </a:p>
        </p:txBody>
      </p:sp>
    </p:spTree>
    <p:extLst>
      <p:ext uri="{BB962C8B-B14F-4D97-AF65-F5344CB8AC3E}">
        <p14:creationId xmlns:p14="http://schemas.microsoft.com/office/powerpoint/2010/main" val="4225634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422D4-FA46-422C-838B-B573D9437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36C364B-5BDD-49AD-9132-CA26E3DC1D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0095759-CBF7-4214-8BA6-A58051195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082" y="812683"/>
            <a:ext cx="7826928" cy="5232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0192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0DC2F-392C-416E-BA31-A1E46A49F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38CAD8-8083-41BD-A7A3-3C47BB173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62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18A13A-997F-4F44-9C9D-5B64D9CC9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4C3FFCB-0DD8-4228-8203-0B09EA817D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03D075-63DD-4D9D-8D5E-5BFC91E760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917" y="956345"/>
            <a:ext cx="7407480" cy="4932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345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F0BFF-BACC-4849-8CB0-4ECE21B33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7256D37-9254-4FFB-8B8F-EDE81FD2FF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73657D-9EBE-4EC3-890B-9FCA1836F0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637563"/>
            <a:ext cx="7620000" cy="5442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AAA435-6CF9-4F5F-9262-C25799371597}"/>
              </a:ext>
            </a:extLst>
          </p:cNvPr>
          <p:cNvSpPr txBox="1"/>
          <p:nvPr/>
        </p:nvSpPr>
        <p:spPr>
          <a:xfrm>
            <a:off x="4672668" y="268448"/>
            <a:ext cx="4144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Где растет?</a:t>
            </a:r>
          </a:p>
        </p:txBody>
      </p:sp>
    </p:spTree>
    <p:extLst>
      <p:ext uri="{BB962C8B-B14F-4D97-AF65-F5344CB8AC3E}">
        <p14:creationId xmlns:p14="http://schemas.microsoft.com/office/powerpoint/2010/main" val="4081189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2732C3-1EB4-4489-B3F7-E468890B1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3A393C3-DA6F-4FC6-9885-6FFDAC50F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6F9B75-4601-48D9-98CF-D92B3F91BA72}"/>
              </a:ext>
            </a:extLst>
          </p:cNvPr>
          <p:cNvSpPr txBox="1"/>
          <p:nvPr/>
        </p:nvSpPr>
        <p:spPr>
          <a:xfrm>
            <a:off x="4706224" y="209725"/>
            <a:ext cx="3691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Где растет?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BE4A40F-7CE7-4D53-A787-EC309B9FF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688" y="889233"/>
            <a:ext cx="8145710" cy="4874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1676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CFCBDE-48E0-4D20-8EFF-194AECE69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04B82E9-AA44-430F-B158-BE95F17177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734983-A868-4487-A8A4-54231C1B46C0}"/>
              </a:ext>
            </a:extLst>
          </p:cNvPr>
          <p:cNvSpPr txBox="1"/>
          <p:nvPr/>
        </p:nvSpPr>
        <p:spPr>
          <a:xfrm>
            <a:off x="2374085" y="276837"/>
            <a:ext cx="7222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Сравни подберезовик и подосиновик.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E8437A-7536-4A99-B7D1-57589ABA24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05" y="1524341"/>
            <a:ext cx="4155346" cy="4180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5F98EAE-F59A-406E-A6D4-D35E546140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156" y="1524340"/>
            <a:ext cx="4833659" cy="4062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7089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40BE6-AA14-4A14-A221-DB5AE157C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BA021A1-3156-4FFA-8009-C8203361CE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8AFB0A-4CBE-45A9-AF37-3B576FED0C58}"/>
              </a:ext>
            </a:extLst>
          </p:cNvPr>
          <p:cNvSpPr txBox="1"/>
          <p:nvPr/>
        </p:nvSpPr>
        <p:spPr>
          <a:xfrm>
            <a:off x="1619074" y="504686"/>
            <a:ext cx="10452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Название каких грибов похожа на название лесного зверя?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6CA5172-6F7C-4B30-AF34-B6977CE1E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074" y="1140903"/>
            <a:ext cx="8758107" cy="4697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7485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101B3D-F831-411F-9AA9-6C6A31A5C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519A0F91-C11D-419B-88B0-DE60DB9B1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-4763"/>
            <a:ext cx="12191999" cy="6858000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B7CE447-E4EE-4F14-924B-203C35093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DE0D2AA-63B0-48C0-A1E2-002C42B357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25" y="1524438"/>
            <a:ext cx="3416501" cy="4080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5ECA0DD-F4C9-4B00-84EF-832CCEBD9F6D}"/>
              </a:ext>
            </a:extLst>
          </p:cNvPr>
          <p:cNvSpPr txBox="1"/>
          <p:nvPr/>
        </p:nvSpPr>
        <p:spPr>
          <a:xfrm>
            <a:off x="3875714" y="2060576"/>
            <a:ext cx="600922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Белочка на зиму делает запасы: грибы, шишки, орехи.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Давайте поможем собрать грибочки для белочки . Смотрите, впереди видна полянка с грибами.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7224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9A827-E935-4FD6-A65B-DD6661856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B97A46A-16E1-4013-BC61-E1D3886AC0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799C10-23E8-4C0D-BF03-370888845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64" y="1212056"/>
            <a:ext cx="10287000" cy="4836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E2D728-8EF4-4F1C-B984-BD82A267350F}"/>
              </a:ext>
            </a:extLst>
          </p:cNvPr>
          <p:cNvSpPr txBox="1"/>
          <p:nvPr/>
        </p:nvSpPr>
        <p:spPr>
          <a:xfrm>
            <a:off x="2273418" y="365124"/>
            <a:ext cx="83638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Какие грибы мы помогли собрать белочке?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                        (съедобные)</a:t>
            </a:r>
          </a:p>
        </p:txBody>
      </p:sp>
    </p:spTree>
    <p:extLst>
      <p:ext uri="{BB962C8B-B14F-4D97-AF65-F5344CB8AC3E}">
        <p14:creationId xmlns:p14="http://schemas.microsoft.com/office/powerpoint/2010/main" val="1088328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72D965-1854-4CB1-AEBF-F024F42D8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92DA5BB-A1B6-4739-B86B-A7F8624CE2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E0AA1A-CF0E-4D8C-AEB9-24E6B7C798FF}"/>
              </a:ext>
            </a:extLst>
          </p:cNvPr>
          <p:cNvSpPr txBox="1"/>
          <p:nvPr/>
        </p:nvSpPr>
        <p:spPr>
          <a:xfrm>
            <a:off x="3372375" y="2457974"/>
            <a:ext cx="8819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36177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15F161-3BEB-4DE3-8EA9-C90A39585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101379A-A48D-4B03-A6A6-7C9F9E652B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B71B92-6029-4DF9-AE98-E84532B59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602" y="674542"/>
            <a:ext cx="7354796" cy="5508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1148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215CC0-46A7-4EE6-99A1-AD4CCE54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C65A7EF-A8B3-4D37-A499-E281B1E9B6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" y="0"/>
            <a:ext cx="12192000" cy="676991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7DAF05-CF92-4843-BB5A-120A7808E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" y="1215743"/>
            <a:ext cx="4328718" cy="394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B5BE0B3-7367-471B-8FA5-A080E57B2B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447" y="1822305"/>
            <a:ext cx="4328718" cy="467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FF0F6D-B666-4DF6-B32C-C00DD96604A6}"/>
              </a:ext>
            </a:extLst>
          </p:cNvPr>
          <p:cNvSpPr txBox="1"/>
          <p:nvPr/>
        </p:nvSpPr>
        <p:spPr>
          <a:xfrm>
            <a:off x="9018165" y="1954635"/>
            <a:ext cx="268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A966B2-630A-46E2-9091-F07A21626EC1}"/>
              </a:ext>
            </a:extLst>
          </p:cNvPr>
          <p:cNvSpPr txBox="1"/>
          <p:nvPr/>
        </p:nvSpPr>
        <p:spPr>
          <a:xfrm>
            <a:off x="1535185" y="292413"/>
            <a:ext cx="7826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itstream Charter"/>
              </a:rPr>
              <a:t>В царстве грибов, как и в любом другом царстве, обязательно должен быть царь. Таким правителем у грибов по праву считается белый гриб, он же – боровик.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22BEB8-230A-4703-85C6-AA6205E75394}"/>
              </a:ext>
            </a:extLst>
          </p:cNvPr>
          <p:cNvSpPr txBox="1"/>
          <p:nvPr/>
        </p:nvSpPr>
        <p:spPr>
          <a:xfrm>
            <a:off x="9177556" y="1384183"/>
            <a:ext cx="251669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Белый гриб дружит со многими породами деревьев. От того, с каким деревом  подружился этот красивый, крепкий грибок, зависит и цвет его шляпки.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Когда он растет под березами его шляпка светлая, даже беловатая. Под елями и соснами растет белый гриб с коричневой шляпкой.</a:t>
            </a:r>
          </a:p>
        </p:txBody>
      </p:sp>
    </p:spTree>
    <p:extLst>
      <p:ext uri="{BB962C8B-B14F-4D97-AF65-F5344CB8AC3E}">
        <p14:creationId xmlns:p14="http://schemas.microsoft.com/office/powerpoint/2010/main" val="788006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F7F96-2DB7-44F7-9865-3B8FA3C36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024F6FD-F794-4ECF-B7B1-ECF488C8D1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12FBEB-08A3-4B90-9491-7D1776A56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972" y="721452"/>
            <a:ext cx="7164199" cy="4907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6735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503014-43D7-4C7C-899B-FAAA751FA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021064C-AEAD-4652-A5C7-7D90ADED32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18598B-39E9-40F0-A02F-F453159D3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848" y="1091184"/>
            <a:ext cx="6242304" cy="4675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6763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24290A-AE45-4471-ADB3-3659BC09E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A0960C7-0E52-411E-A865-7C62C85018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06BC5D-CBCE-4365-B27E-822B4AA215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031" y="629175"/>
            <a:ext cx="6487938" cy="5179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8894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DD013-E1A4-4EDA-8875-54CE8F7D7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079E3C8-1A30-44DA-8D17-556CBB4186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C40110-78DC-4945-85BD-5CEE3DE5F560}"/>
              </a:ext>
            </a:extLst>
          </p:cNvPr>
          <p:cNvSpPr txBox="1"/>
          <p:nvPr/>
        </p:nvSpPr>
        <p:spPr>
          <a:xfrm>
            <a:off x="7264866" y="2541864"/>
            <a:ext cx="47985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YS Text"/>
              </a:rPr>
              <a:t>Гриб называется масленком потому что у него скользкая, как будто маслянистая шапочка.</a:t>
            </a:r>
          </a:p>
          <a:p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YS Text"/>
              </a:rPr>
            </a:b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BBED525-0B3E-4F0B-910F-71CBB817C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07" y="1149291"/>
            <a:ext cx="5142452" cy="4995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7368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2D4D71-C475-434D-8A67-25DF53FA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D05804A-4643-4571-80D5-9159704AEF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F2D857-E963-4568-ADF9-3948519F3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526" y="834959"/>
            <a:ext cx="7650759" cy="4675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04190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169</Words>
  <Application>Microsoft Office PowerPoint</Application>
  <PresentationFormat>Широкоэкранный</PresentationFormat>
  <Paragraphs>21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-apple-system</vt:lpstr>
      <vt:lpstr>Arial</vt:lpstr>
      <vt:lpstr>Bitstream Charter</vt:lpstr>
      <vt:lpstr>Calibri</vt:lpstr>
      <vt:lpstr>Calibri Light</vt:lpstr>
      <vt:lpstr>Helvetica Neue</vt:lpstr>
      <vt:lpstr>Times New Roman</vt:lpstr>
      <vt:lpstr>YS Text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18</cp:revision>
  <dcterms:created xsi:type="dcterms:W3CDTF">2022-09-13T06:27:43Z</dcterms:created>
  <dcterms:modified xsi:type="dcterms:W3CDTF">2022-10-02T11:42:17Z</dcterms:modified>
</cp:coreProperties>
</file>