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88" r:id="rId2"/>
    <p:sldId id="338" r:id="rId3"/>
    <p:sldId id="412" r:id="rId4"/>
    <p:sldId id="370" r:id="rId5"/>
    <p:sldId id="356" r:id="rId6"/>
    <p:sldId id="413" r:id="rId7"/>
    <p:sldId id="405" r:id="rId8"/>
    <p:sldId id="404" r:id="rId9"/>
    <p:sldId id="367" r:id="rId10"/>
    <p:sldId id="365" r:id="rId11"/>
    <p:sldId id="369" r:id="rId12"/>
    <p:sldId id="380" r:id="rId13"/>
    <p:sldId id="386" r:id="rId14"/>
    <p:sldId id="350" r:id="rId15"/>
    <p:sldId id="346" r:id="rId16"/>
    <p:sldId id="388" r:id="rId17"/>
    <p:sldId id="390" r:id="rId18"/>
    <p:sldId id="391" r:id="rId19"/>
    <p:sldId id="408" r:id="rId20"/>
    <p:sldId id="409" r:id="rId21"/>
    <p:sldId id="410" r:id="rId22"/>
    <p:sldId id="393" r:id="rId23"/>
    <p:sldId id="392" r:id="rId24"/>
    <p:sldId id="400" r:id="rId25"/>
    <p:sldId id="402" r:id="rId26"/>
    <p:sldId id="394" r:id="rId27"/>
    <p:sldId id="397" r:id="rId28"/>
    <p:sldId id="398" r:id="rId29"/>
    <p:sldId id="401" r:id="rId30"/>
    <p:sldId id="411" r:id="rId31"/>
    <p:sldId id="384" r:id="rId32"/>
    <p:sldId id="385" r:id="rId33"/>
    <p:sldId id="403" r:id="rId34"/>
    <p:sldId id="372" r:id="rId35"/>
  </p:sldIdLst>
  <p:sldSz cx="9144000" cy="6858000" type="screen4x3"/>
  <p:notesSz cx="6858000" cy="9144000"/>
  <p:custDataLst>
    <p:tags r:id="rId3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1" autoAdjust="0"/>
    <p:restoredTop sz="94660"/>
  </p:normalViewPr>
  <p:slideViewPr>
    <p:cSldViewPr snapToGrid="0">
      <p:cViewPr varScale="1">
        <p:scale>
          <a:sx n="95" d="100"/>
          <a:sy n="95" d="100"/>
        </p:scale>
        <p:origin x="936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95127-EA3B-4DA4-96D3-362E62AAAE3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6B90FFD4-0E29-470E-9617-AF204C9CCF48}">
      <dgm:prSet/>
      <dgm:spPr>
        <a:ln w="12700">
          <a:solidFill>
            <a:schemeClr val="tx1"/>
          </a:solidFill>
        </a:ln>
      </dgm:spPr>
      <dgm:t>
        <a:bodyPr/>
        <a:lstStyle/>
        <a:p>
          <a:pPr marR="0" algn="ctr" rtl="0"/>
          <a:r>
            <a:rPr lang="ru-RU" baseline="0" smtClean="0">
              <a:solidFill>
                <a:srgbClr val="000000"/>
              </a:solidFill>
              <a:latin typeface="Arial"/>
            </a:rPr>
            <a:t>Метапредметные</a:t>
          </a:r>
          <a:endParaRPr lang="ru-RU" baseline="0" smtClean="0">
            <a:solidFill>
              <a:srgbClr val="000000"/>
            </a:solidFill>
            <a:latin typeface="Times New Roman"/>
          </a:endParaRPr>
        </a:p>
        <a:p>
          <a:pPr marR="0" algn="ctr" rtl="0"/>
          <a:r>
            <a:rPr lang="ru-RU" baseline="0" smtClean="0">
              <a:solidFill>
                <a:srgbClr val="000000"/>
              </a:solidFill>
              <a:latin typeface="Times New Roman"/>
            </a:rPr>
            <a:t>(</a:t>
          </a:r>
          <a:r>
            <a:rPr lang="ru-RU" baseline="0" smtClean="0">
              <a:solidFill>
                <a:srgbClr val="000000"/>
              </a:solidFill>
              <a:latin typeface="Arial"/>
            </a:rPr>
            <a:t>УУД</a:t>
          </a:r>
          <a:r>
            <a:rPr lang="ru-RU" baseline="0" smtClean="0">
              <a:solidFill>
                <a:srgbClr val="000000"/>
              </a:solidFill>
              <a:latin typeface="Times New Roman"/>
            </a:rPr>
            <a:t>) </a:t>
          </a:r>
          <a:endParaRPr lang="ru-RU" smtClean="0"/>
        </a:p>
      </dgm:t>
    </dgm:pt>
    <dgm:pt modelId="{2D2591FD-7FE8-49C8-BF2A-9F84767F6B89}" type="parTrans" cxnId="{B999E8E2-69E9-451A-9AA6-5CF6AF1C7F88}">
      <dgm:prSet/>
      <dgm:spPr/>
      <dgm:t>
        <a:bodyPr/>
        <a:lstStyle/>
        <a:p>
          <a:endParaRPr lang="ru-RU"/>
        </a:p>
      </dgm:t>
    </dgm:pt>
    <dgm:pt modelId="{0FEB03D3-F077-448C-BFA9-E4C4E974679D}" type="sibTrans" cxnId="{B999E8E2-69E9-451A-9AA6-5CF6AF1C7F88}">
      <dgm:prSet/>
      <dgm:spPr/>
      <dgm:t>
        <a:bodyPr/>
        <a:lstStyle/>
        <a:p>
          <a:endParaRPr lang="ru-RU"/>
        </a:p>
      </dgm:t>
    </dgm:pt>
    <dgm:pt modelId="{E4002B76-FE7F-46A7-9155-19C4EEF2C964}">
      <dgm:prSet/>
      <dgm:spPr>
        <a:ln w="12700">
          <a:solidFill>
            <a:schemeClr val="tx1"/>
          </a:solidFill>
        </a:ln>
      </dgm:spPr>
      <dgm:t>
        <a:bodyPr/>
        <a:lstStyle/>
        <a:p>
          <a:pPr marR="0" algn="ctr" rtl="0"/>
          <a:r>
            <a:rPr lang="ru-RU" baseline="0" smtClean="0">
              <a:solidFill>
                <a:srgbClr val="000000"/>
              </a:solidFill>
              <a:latin typeface="Arial"/>
            </a:rPr>
            <a:t>Познавательные</a:t>
          </a:r>
          <a:endParaRPr lang="ru-RU" smtClean="0"/>
        </a:p>
      </dgm:t>
    </dgm:pt>
    <dgm:pt modelId="{EE7F4AC1-1E9E-4D90-8B12-9CD47D4DC025}" type="parTrans" cxnId="{F4D4C228-CD33-4449-98EF-7118B4548793}">
      <dgm:prSet/>
      <dgm:spPr/>
      <dgm:t>
        <a:bodyPr/>
        <a:lstStyle/>
        <a:p>
          <a:endParaRPr lang="ru-RU"/>
        </a:p>
      </dgm:t>
    </dgm:pt>
    <dgm:pt modelId="{73EAE585-7AFC-4606-80E8-37FCFF34D078}" type="sibTrans" cxnId="{F4D4C228-CD33-4449-98EF-7118B4548793}">
      <dgm:prSet/>
      <dgm:spPr/>
      <dgm:t>
        <a:bodyPr/>
        <a:lstStyle/>
        <a:p>
          <a:endParaRPr lang="ru-RU"/>
        </a:p>
      </dgm:t>
    </dgm:pt>
    <dgm:pt modelId="{6850A63B-F7E4-4AC7-846D-4BA2DABF9E93}">
      <dgm:prSet/>
      <dgm:spPr>
        <a:ln w="12700">
          <a:solidFill>
            <a:schemeClr val="tx1"/>
          </a:solidFill>
        </a:ln>
      </dgm:spPr>
      <dgm:t>
        <a:bodyPr/>
        <a:lstStyle/>
        <a:p>
          <a:pPr marR="0" algn="ctr" rtl="0"/>
          <a:r>
            <a:rPr lang="ru-RU" baseline="0" smtClean="0">
              <a:solidFill>
                <a:srgbClr val="000000"/>
              </a:solidFill>
              <a:latin typeface="Arial"/>
            </a:rPr>
            <a:t>Регулятивные</a:t>
          </a:r>
          <a:endParaRPr lang="ru-RU" smtClean="0"/>
        </a:p>
      </dgm:t>
    </dgm:pt>
    <dgm:pt modelId="{ECCD9219-CF73-49E5-A75D-272808DF778D}" type="parTrans" cxnId="{78834308-FE62-4D1A-8CA9-F758AA7C81FA}">
      <dgm:prSet/>
      <dgm:spPr/>
      <dgm:t>
        <a:bodyPr/>
        <a:lstStyle/>
        <a:p>
          <a:endParaRPr lang="ru-RU"/>
        </a:p>
      </dgm:t>
    </dgm:pt>
    <dgm:pt modelId="{C33BEE4B-4221-44A9-ADC2-683D157C0881}" type="sibTrans" cxnId="{78834308-FE62-4D1A-8CA9-F758AA7C81FA}">
      <dgm:prSet/>
      <dgm:spPr/>
      <dgm:t>
        <a:bodyPr/>
        <a:lstStyle/>
        <a:p>
          <a:endParaRPr lang="ru-RU"/>
        </a:p>
      </dgm:t>
    </dgm:pt>
    <dgm:pt modelId="{0FEA5CEB-8949-4919-BBEA-D93D383DE57B}">
      <dgm:prSet/>
      <dgm:spPr>
        <a:ln w="12700">
          <a:solidFill>
            <a:schemeClr val="tx1"/>
          </a:solidFill>
        </a:ln>
      </dgm:spPr>
      <dgm:t>
        <a:bodyPr/>
        <a:lstStyle/>
        <a:p>
          <a:pPr marR="0" algn="ctr" rtl="0"/>
          <a:r>
            <a:rPr lang="ru-RU" baseline="0" smtClean="0">
              <a:solidFill>
                <a:srgbClr val="000000"/>
              </a:solidFill>
              <a:latin typeface="Arial"/>
            </a:rPr>
            <a:t>Коммуникативные</a:t>
          </a:r>
          <a:endParaRPr lang="ru-RU" smtClean="0"/>
        </a:p>
      </dgm:t>
    </dgm:pt>
    <dgm:pt modelId="{772CDE83-0E73-4666-BBE8-FC84A2DC0749}" type="parTrans" cxnId="{9DFCC293-1662-4DB6-AFEB-C504318F3A85}">
      <dgm:prSet/>
      <dgm:spPr/>
      <dgm:t>
        <a:bodyPr/>
        <a:lstStyle/>
        <a:p>
          <a:endParaRPr lang="ru-RU"/>
        </a:p>
      </dgm:t>
    </dgm:pt>
    <dgm:pt modelId="{8F17A714-7208-471E-8645-EAE4EDEDECBE}" type="sibTrans" cxnId="{9DFCC293-1662-4DB6-AFEB-C504318F3A85}">
      <dgm:prSet/>
      <dgm:spPr/>
      <dgm:t>
        <a:bodyPr/>
        <a:lstStyle/>
        <a:p>
          <a:endParaRPr lang="ru-RU"/>
        </a:p>
      </dgm:t>
    </dgm:pt>
    <dgm:pt modelId="{4BF803F1-8CBC-4CD3-A4F5-87BE16595589}" type="pres">
      <dgm:prSet presAssocID="{4D495127-EA3B-4DA4-96D3-362E62AAAE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3B254D-921F-45FA-82C0-25C990E30BC8}" type="pres">
      <dgm:prSet presAssocID="{6B90FFD4-0E29-470E-9617-AF204C9CCF48}" presName="hierRoot1" presStyleCnt="0">
        <dgm:presLayoutVars>
          <dgm:hierBranch val="init"/>
        </dgm:presLayoutVars>
      </dgm:prSet>
      <dgm:spPr/>
    </dgm:pt>
    <dgm:pt modelId="{144DDC80-236D-493A-AC22-F72327D05BE2}" type="pres">
      <dgm:prSet presAssocID="{6B90FFD4-0E29-470E-9617-AF204C9CCF48}" presName="rootComposite1" presStyleCnt="0"/>
      <dgm:spPr/>
    </dgm:pt>
    <dgm:pt modelId="{6C53B875-5639-40BE-9FEF-7AEDA9BA6169}" type="pres">
      <dgm:prSet presAssocID="{6B90FFD4-0E29-470E-9617-AF204C9CCF48}" presName="rootText1" presStyleLbl="node0" presStyleIdx="0" presStyleCnt="1" custLinFactNeighborX="2245" custLinFactNeighborY="5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223C65-4B66-4727-950D-B347C761A4E5}" type="pres">
      <dgm:prSet presAssocID="{6B90FFD4-0E29-470E-9617-AF204C9CCF4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689090E-6C6F-4D3B-8650-01A513006348}" type="pres">
      <dgm:prSet presAssocID="{6B90FFD4-0E29-470E-9617-AF204C9CCF48}" presName="hierChild2" presStyleCnt="0"/>
      <dgm:spPr/>
    </dgm:pt>
    <dgm:pt modelId="{144261D7-FC73-4694-868F-429B66C79FA6}" type="pres">
      <dgm:prSet presAssocID="{EE7F4AC1-1E9E-4D90-8B12-9CD47D4DC02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48B3590-EAB0-4A77-BF20-CFBCB729F181}" type="pres">
      <dgm:prSet presAssocID="{E4002B76-FE7F-46A7-9155-19C4EEF2C964}" presName="hierRoot2" presStyleCnt="0">
        <dgm:presLayoutVars>
          <dgm:hierBranch val="r"/>
        </dgm:presLayoutVars>
      </dgm:prSet>
      <dgm:spPr/>
    </dgm:pt>
    <dgm:pt modelId="{2A04A235-5431-4510-9F0B-8D4DB042647C}" type="pres">
      <dgm:prSet presAssocID="{E4002B76-FE7F-46A7-9155-19C4EEF2C964}" presName="rootComposite" presStyleCnt="0"/>
      <dgm:spPr/>
    </dgm:pt>
    <dgm:pt modelId="{FFBD171F-2F06-4D1D-9A32-5021C6494334}" type="pres">
      <dgm:prSet presAssocID="{E4002B76-FE7F-46A7-9155-19C4EEF2C964}" presName="rootText" presStyleLbl="node2" presStyleIdx="0" presStyleCnt="3" custLinFactNeighborX="-153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E3DDAD-3FE3-4155-B856-5B2541AC9A92}" type="pres">
      <dgm:prSet presAssocID="{E4002B76-FE7F-46A7-9155-19C4EEF2C964}" presName="rootConnector" presStyleLbl="node2" presStyleIdx="0" presStyleCnt="3"/>
      <dgm:spPr/>
      <dgm:t>
        <a:bodyPr/>
        <a:lstStyle/>
        <a:p>
          <a:endParaRPr lang="ru-RU"/>
        </a:p>
      </dgm:t>
    </dgm:pt>
    <dgm:pt modelId="{A3C6A10F-D3C5-44FC-ACD6-52D0E026949B}" type="pres">
      <dgm:prSet presAssocID="{E4002B76-FE7F-46A7-9155-19C4EEF2C964}" presName="hierChild4" presStyleCnt="0"/>
      <dgm:spPr/>
    </dgm:pt>
    <dgm:pt modelId="{9A27BF7A-9188-477B-B880-49E8D38F6256}" type="pres">
      <dgm:prSet presAssocID="{E4002B76-FE7F-46A7-9155-19C4EEF2C964}" presName="hierChild5" presStyleCnt="0"/>
      <dgm:spPr/>
    </dgm:pt>
    <dgm:pt modelId="{1BFCC2DD-C745-441D-8474-2381B1D1786D}" type="pres">
      <dgm:prSet presAssocID="{ECCD9219-CF73-49E5-A75D-272808DF778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937FD1A-D96F-4200-8920-6543090E3BAD}" type="pres">
      <dgm:prSet presAssocID="{6850A63B-F7E4-4AC7-846D-4BA2DABF9E93}" presName="hierRoot2" presStyleCnt="0">
        <dgm:presLayoutVars>
          <dgm:hierBranch val="r"/>
        </dgm:presLayoutVars>
      </dgm:prSet>
      <dgm:spPr/>
    </dgm:pt>
    <dgm:pt modelId="{8F824DE5-31A2-4643-8502-693C6501DE74}" type="pres">
      <dgm:prSet presAssocID="{6850A63B-F7E4-4AC7-846D-4BA2DABF9E93}" presName="rootComposite" presStyleCnt="0"/>
      <dgm:spPr/>
    </dgm:pt>
    <dgm:pt modelId="{18A041C4-0099-4C02-98B2-8FE94555BF26}" type="pres">
      <dgm:prSet presAssocID="{6850A63B-F7E4-4AC7-846D-4BA2DABF9E9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732B42-EF98-421E-8586-2A11950C8814}" type="pres">
      <dgm:prSet presAssocID="{6850A63B-F7E4-4AC7-846D-4BA2DABF9E93}" presName="rootConnector" presStyleLbl="node2" presStyleIdx="1" presStyleCnt="3"/>
      <dgm:spPr/>
      <dgm:t>
        <a:bodyPr/>
        <a:lstStyle/>
        <a:p>
          <a:endParaRPr lang="ru-RU"/>
        </a:p>
      </dgm:t>
    </dgm:pt>
    <dgm:pt modelId="{4F4C8960-059D-4084-BDBB-E658FF76F3D5}" type="pres">
      <dgm:prSet presAssocID="{6850A63B-F7E4-4AC7-846D-4BA2DABF9E93}" presName="hierChild4" presStyleCnt="0"/>
      <dgm:spPr/>
    </dgm:pt>
    <dgm:pt modelId="{9621149F-5D57-4A29-994A-9468516217E2}" type="pres">
      <dgm:prSet presAssocID="{6850A63B-F7E4-4AC7-846D-4BA2DABF9E93}" presName="hierChild5" presStyleCnt="0"/>
      <dgm:spPr/>
    </dgm:pt>
    <dgm:pt modelId="{FFB6DBD3-7E26-422D-8C5F-5E64B36E6092}" type="pres">
      <dgm:prSet presAssocID="{772CDE83-0E73-4666-BBE8-FC84A2DC074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D8D0716-61BB-42DA-9467-F94406831004}" type="pres">
      <dgm:prSet presAssocID="{0FEA5CEB-8949-4919-BBEA-D93D383DE57B}" presName="hierRoot2" presStyleCnt="0">
        <dgm:presLayoutVars>
          <dgm:hierBranch val="r"/>
        </dgm:presLayoutVars>
      </dgm:prSet>
      <dgm:spPr/>
    </dgm:pt>
    <dgm:pt modelId="{67FFB53B-9E6A-4DA3-BC3F-E7D3B6F56246}" type="pres">
      <dgm:prSet presAssocID="{0FEA5CEB-8949-4919-BBEA-D93D383DE57B}" presName="rootComposite" presStyleCnt="0"/>
      <dgm:spPr/>
    </dgm:pt>
    <dgm:pt modelId="{4467C1C8-0667-43DF-8AA0-0C1AD0E6E288}" type="pres">
      <dgm:prSet presAssocID="{0FEA5CEB-8949-4919-BBEA-D93D383DE57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E4279D-F42D-4E4C-B3AF-56E48D0733AF}" type="pres">
      <dgm:prSet presAssocID="{0FEA5CEB-8949-4919-BBEA-D93D383DE57B}" presName="rootConnector" presStyleLbl="node2" presStyleIdx="2" presStyleCnt="3"/>
      <dgm:spPr/>
      <dgm:t>
        <a:bodyPr/>
        <a:lstStyle/>
        <a:p>
          <a:endParaRPr lang="ru-RU"/>
        </a:p>
      </dgm:t>
    </dgm:pt>
    <dgm:pt modelId="{D1DF6DD3-601F-4AF5-9226-A9D6CDE4F497}" type="pres">
      <dgm:prSet presAssocID="{0FEA5CEB-8949-4919-BBEA-D93D383DE57B}" presName="hierChild4" presStyleCnt="0"/>
      <dgm:spPr/>
    </dgm:pt>
    <dgm:pt modelId="{FD506BF2-39CD-48B8-AF4B-C72C9936E615}" type="pres">
      <dgm:prSet presAssocID="{0FEA5CEB-8949-4919-BBEA-D93D383DE57B}" presName="hierChild5" presStyleCnt="0"/>
      <dgm:spPr/>
    </dgm:pt>
    <dgm:pt modelId="{5D186852-6DFD-4A20-835D-E995992B7663}" type="pres">
      <dgm:prSet presAssocID="{6B90FFD4-0E29-470E-9617-AF204C9CCF48}" presName="hierChild3" presStyleCnt="0"/>
      <dgm:spPr/>
    </dgm:pt>
  </dgm:ptLst>
  <dgm:cxnLst>
    <dgm:cxn modelId="{F4D4C228-CD33-4449-98EF-7118B4548793}" srcId="{6B90FFD4-0E29-470E-9617-AF204C9CCF48}" destId="{E4002B76-FE7F-46A7-9155-19C4EEF2C964}" srcOrd="0" destOrd="0" parTransId="{EE7F4AC1-1E9E-4D90-8B12-9CD47D4DC025}" sibTransId="{73EAE585-7AFC-4606-80E8-37FCFF34D078}"/>
    <dgm:cxn modelId="{B32DF1C5-310E-4E99-A06A-2B3120DEBCEB}" type="presOf" srcId="{0FEA5CEB-8949-4919-BBEA-D93D383DE57B}" destId="{68E4279D-F42D-4E4C-B3AF-56E48D0733AF}" srcOrd="1" destOrd="0" presId="urn:microsoft.com/office/officeart/2005/8/layout/orgChart1"/>
    <dgm:cxn modelId="{B999E8E2-69E9-451A-9AA6-5CF6AF1C7F88}" srcId="{4D495127-EA3B-4DA4-96D3-362E62AAAE33}" destId="{6B90FFD4-0E29-470E-9617-AF204C9CCF48}" srcOrd="0" destOrd="0" parTransId="{2D2591FD-7FE8-49C8-BF2A-9F84767F6B89}" sibTransId="{0FEB03D3-F077-448C-BFA9-E4C4E974679D}"/>
    <dgm:cxn modelId="{8C6B2607-63CC-409B-BE37-00D2459FB594}" type="presOf" srcId="{4D495127-EA3B-4DA4-96D3-362E62AAAE33}" destId="{4BF803F1-8CBC-4CD3-A4F5-87BE16595589}" srcOrd="0" destOrd="0" presId="urn:microsoft.com/office/officeart/2005/8/layout/orgChart1"/>
    <dgm:cxn modelId="{22138152-9EB6-4DB9-AEF4-8382D328AF95}" type="presOf" srcId="{6B90FFD4-0E29-470E-9617-AF204C9CCF48}" destId="{6C53B875-5639-40BE-9FEF-7AEDA9BA6169}" srcOrd="0" destOrd="0" presId="urn:microsoft.com/office/officeart/2005/8/layout/orgChart1"/>
    <dgm:cxn modelId="{89E401C9-03A5-4950-95D9-35CB517FC9D6}" type="presOf" srcId="{E4002B76-FE7F-46A7-9155-19C4EEF2C964}" destId="{01E3DDAD-3FE3-4155-B856-5B2541AC9A92}" srcOrd="1" destOrd="0" presId="urn:microsoft.com/office/officeart/2005/8/layout/orgChart1"/>
    <dgm:cxn modelId="{B54C8535-40CB-4125-B6DA-29F1C597B7B3}" type="presOf" srcId="{6850A63B-F7E4-4AC7-846D-4BA2DABF9E93}" destId="{18A041C4-0099-4C02-98B2-8FE94555BF26}" srcOrd="0" destOrd="0" presId="urn:microsoft.com/office/officeart/2005/8/layout/orgChart1"/>
    <dgm:cxn modelId="{5CE21977-DCDE-4443-B232-D1743E63556C}" type="presOf" srcId="{772CDE83-0E73-4666-BBE8-FC84A2DC0749}" destId="{FFB6DBD3-7E26-422D-8C5F-5E64B36E6092}" srcOrd="0" destOrd="0" presId="urn:microsoft.com/office/officeart/2005/8/layout/orgChart1"/>
    <dgm:cxn modelId="{E03840D9-04F2-45A0-BFCE-39DAF952E5D5}" type="presOf" srcId="{E4002B76-FE7F-46A7-9155-19C4EEF2C964}" destId="{FFBD171F-2F06-4D1D-9A32-5021C6494334}" srcOrd="0" destOrd="0" presId="urn:microsoft.com/office/officeart/2005/8/layout/orgChart1"/>
    <dgm:cxn modelId="{9DFCC293-1662-4DB6-AFEB-C504318F3A85}" srcId="{6B90FFD4-0E29-470E-9617-AF204C9CCF48}" destId="{0FEA5CEB-8949-4919-BBEA-D93D383DE57B}" srcOrd="2" destOrd="0" parTransId="{772CDE83-0E73-4666-BBE8-FC84A2DC0749}" sibTransId="{8F17A714-7208-471E-8645-EAE4EDEDECBE}"/>
    <dgm:cxn modelId="{E7FC18E7-893A-4DE3-B224-5B447C347BB8}" type="presOf" srcId="{6B90FFD4-0E29-470E-9617-AF204C9CCF48}" destId="{EC223C65-4B66-4727-950D-B347C761A4E5}" srcOrd="1" destOrd="0" presId="urn:microsoft.com/office/officeart/2005/8/layout/orgChart1"/>
    <dgm:cxn modelId="{BAB772CA-4AEC-4657-B813-71052FF310CE}" type="presOf" srcId="{ECCD9219-CF73-49E5-A75D-272808DF778D}" destId="{1BFCC2DD-C745-441D-8474-2381B1D1786D}" srcOrd="0" destOrd="0" presId="urn:microsoft.com/office/officeart/2005/8/layout/orgChart1"/>
    <dgm:cxn modelId="{959991AE-C35F-40B6-AEE6-FE9EF5B4A6FE}" type="presOf" srcId="{EE7F4AC1-1E9E-4D90-8B12-9CD47D4DC025}" destId="{144261D7-FC73-4694-868F-429B66C79FA6}" srcOrd="0" destOrd="0" presId="urn:microsoft.com/office/officeart/2005/8/layout/orgChart1"/>
    <dgm:cxn modelId="{51EB7163-2344-42D7-B4C2-CDF5F3A6F721}" type="presOf" srcId="{6850A63B-F7E4-4AC7-846D-4BA2DABF9E93}" destId="{CB732B42-EF98-421E-8586-2A11950C8814}" srcOrd="1" destOrd="0" presId="urn:microsoft.com/office/officeart/2005/8/layout/orgChart1"/>
    <dgm:cxn modelId="{321AAB76-D67D-410A-B919-8F2D19F84D24}" type="presOf" srcId="{0FEA5CEB-8949-4919-BBEA-D93D383DE57B}" destId="{4467C1C8-0667-43DF-8AA0-0C1AD0E6E288}" srcOrd="0" destOrd="0" presId="urn:microsoft.com/office/officeart/2005/8/layout/orgChart1"/>
    <dgm:cxn modelId="{78834308-FE62-4D1A-8CA9-F758AA7C81FA}" srcId="{6B90FFD4-0E29-470E-9617-AF204C9CCF48}" destId="{6850A63B-F7E4-4AC7-846D-4BA2DABF9E93}" srcOrd="1" destOrd="0" parTransId="{ECCD9219-CF73-49E5-A75D-272808DF778D}" sibTransId="{C33BEE4B-4221-44A9-ADC2-683D157C0881}"/>
    <dgm:cxn modelId="{09CD12FB-4AA9-4FD5-82B8-CDAD6B88B93B}" type="presParOf" srcId="{4BF803F1-8CBC-4CD3-A4F5-87BE16595589}" destId="{F73B254D-921F-45FA-82C0-25C990E30BC8}" srcOrd="0" destOrd="0" presId="urn:microsoft.com/office/officeart/2005/8/layout/orgChart1"/>
    <dgm:cxn modelId="{B304BB25-ECC2-418B-BCBF-05EDC710E71C}" type="presParOf" srcId="{F73B254D-921F-45FA-82C0-25C990E30BC8}" destId="{144DDC80-236D-493A-AC22-F72327D05BE2}" srcOrd="0" destOrd="0" presId="urn:microsoft.com/office/officeart/2005/8/layout/orgChart1"/>
    <dgm:cxn modelId="{3A23AF61-714C-43D5-9351-00C2184AE0BD}" type="presParOf" srcId="{144DDC80-236D-493A-AC22-F72327D05BE2}" destId="{6C53B875-5639-40BE-9FEF-7AEDA9BA6169}" srcOrd="0" destOrd="0" presId="urn:microsoft.com/office/officeart/2005/8/layout/orgChart1"/>
    <dgm:cxn modelId="{82DA6724-81C2-4458-9EED-CEFA3B61B9EA}" type="presParOf" srcId="{144DDC80-236D-493A-AC22-F72327D05BE2}" destId="{EC223C65-4B66-4727-950D-B347C761A4E5}" srcOrd="1" destOrd="0" presId="urn:microsoft.com/office/officeart/2005/8/layout/orgChart1"/>
    <dgm:cxn modelId="{AC284F84-3CAF-4754-9342-28CA6C76D8A1}" type="presParOf" srcId="{F73B254D-921F-45FA-82C0-25C990E30BC8}" destId="{1689090E-6C6F-4D3B-8650-01A513006348}" srcOrd="1" destOrd="0" presId="urn:microsoft.com/office/officeart/2005/8/layout/orgChart1"/>
    <dgm:cxn modelId="{7B32C4E7-FE51-4AF8-AF13-10D5065DDACC}" type="presParOf" srcId="{1689090E-6C6F-4D3B-8650-01A513006348}" destId="{144261D7-FC73-4694-868F-429B66C79FA6}" srcOrd="0" destOrd="0" presId="urn:microsoft.com/office/officeart/2005/8/layout/orgChart1"/>
    <dgm:cxn modelId="{0DD9477E-6FC3-4970-B819-BD63CF40AEBC}" type="presParOf" srcId="{1689090E-6C6F-4D3B-8650-01A513006348}" destId="{548B3590-EAB0-4A77-BF20-CFBCB729F181}" srcOrd="1" destOrd="0" presId="urn:microsoft.com/office/officeart/2005/8/layout/orgChart1"/>
    <dgm:cxn modelId="{870E8075-7CFF-48FF-B7DA-258E2FE99A99}" type="presParOf" srcId="{548B3590-EAB0-4A77-BF20-CFBCB729F181}" destId="{2A04A235-5431-4510-9F0B-8D4DB042647C}" srcOrd="0" destOrd="0" presId="urn:microsoft.com/office/officeart/2005/8/layout/orgChart1"/>
    <dgm:cxn modelId="{93BF3FC7-B8A2-455C-A459-EE18F5102621}" type="presParOf" srcId="{2A04A235-5431-4510-9F0B-8D4DB042647C}" destId="{FFBD171F-2F06-4D1D-9A32-5021C6494334}" srcOrd="0" destOrd="0" presId="urn:microsoft.com/office/officeart/2005/8/layout/orgChart1"/>
    <dgm:cxn modelId="{C9381A7E-13FB-4C90-AD46-17761A85C4E0}" type="presParOf" srcId="{2A04A235-5431-4510-9F0B-8D4DB042647C}" destId="{01E3DDAD-3FE3-4155-B856-5B2541AC9A92}" srcOrd="1" destOrd="0" presId="urn:microsoft.com/office/officeart/2005/8/layout/orgChart1"/>
    <dgm:cxn modelId="{F1EBE3AF-336A-4CD0-9555-690254BE38A8}" type="presParOf" srcId="{548B3590-EAB0-4A77-BF20-CFBCB729F181}" destId="{A3C6A10F-D3C5-44FC-ACD6-52D0E026949B}" srcOrd="1" destOrd="0" presId="urn:microsoft.com/office/officeart/2005/8/layout/orgChart1"/>
    <dgm:cxn modelId="{7BAF7B2F-C0D7-4DC1-B729-5BD2FBC66A80}" type="presParOf" srcId="{548B3590-EAB0-4A77-BF20-CFBCB729F181}" destId="{9A27BF7A-9188-477B-B880-49E8D38F6256}" srcOrd="2" destOrd="0" presId="urn:microsoft.com/office/officeart/2005/8/layout/orgChart1"/>
    <dgm:cxn modelId="{4FB7503C-F7EF-4B83-9206-1B03C8C12AE1}" type="presParOf" srcId="{1689090E-6C6F-4D3B-8650-01A513006348}" destId="{1BFCC2DD-C745-441D-8474-2381B1D1786D}" srcOrd="2" destOrd="0" presId="urn:microsoft.com/office/officeart/2005/8/layout/orgChart1"/>
    <dgm:cxn modelId="{F0C44126-2BD2-408C-BD5E-EE5AC29117D6}" type="presParOf" srcId="{1689090E-6C6F-4D3B-8650-01A513006348}" destId="{7937FD1A-D96F-4200-8920-6543090E3BAD}" srcOrd="3" destOrd="0" presId="urn:microsoft.com/office/officeart/2005/8/layout/orgChart1"/>
    <dgm:cxn modelId="{5FC2147F-EEF1-4DDC-B2B4-AEDB14051353}" type="presParOf" srcId="{7937FD1A-D96F-4200-8920-6543090E3BAD}" destId="{8F824DE5-31A2-4643-8502-693C6501DE74}" srcOrd="0" destOrd="0" presId="urn:microsoft.com/office/officeart/2005/8/layout/orgChart1"/>
    <dgm:cxn modelId="{6D3254F2-BBA4-4F8E-BCE8-F6C773F6800A}" type="presParOf" srcId="{8F824DE5-31A2-4643-8502-693C6501DE74}" destId="{18A041C4-0099-4C02-98B2-8FE94555BF26}" srcOrd="0" destOrd="0" presId="urn:microsoft.com/office/officeart/2005/8/layout/orgChart1"/>
    <dgm:cxn modelId="{50714112-6AE9-4749-B1B5-1189526A6E4F}" type="presParOf" srcId="{8F824DE5-31A2-4643-8502-693C6501DE74}" destId="{CB732B42-EF98-421E-8586-2A11950C8814}" srcOrd="1" destOrd="0" presId="urn:microsoft.com/office/officeart/2005/8/layout/orgChart1"/>
    <dgm:cxn modelId="{BDE3DDFA-D3CE-423C-B347-E52EA7C77404}" type="presParOf" srcId="{7937FD1A-D96F-4200-8920-6543090E3BAD}" destId="{4F4C8960-059D-4084-BDBB-E658FF76F3D5}" srcOrd="1" destOrd="0" presId="urn:microsoft.com/office/officeart/2005/8/layout/orgChart1"/>
    <dgm:cxn modelId="{5E86EE61-A762-4FF5-BA57-7563D24E4277}" type="presParOf" srcId="{7937FD1A-D96F-4200-8920-6543090E3BAD}" destId="{9621149F-5D57-4A29-994A-9468516217E2}" srcOrd="2" destOrd="0" presId="urn:microsoft.com/office/officeart/2005/8/layout/orgChart1"/>
    <dgm:cxn modelId="{993180F2-99E7-4635-A7DB-E2D7FBD3F346}" type="presParOf" srcId="{1689090E-6C6F-4D3B-8650-01A513006348}" destId="{FFB6DBD3-7E26-422D-8C5F-5E64B36E6092}" srcOrd="4" destOrd="0" presId="urn:microsoft.com/office/officeart/2005/8/layout/orgChart1"/>
    <dgm:cxn modelId="{7260675B-C5FF-442F-A69B-06A15DFA5402}" type="presParOf" srcId="{1689090E-6C6F-4D3B-8650-01A513006348}" destId="{9D8D0716-61BB-42DA-9467-F94406831004}" srcOrd="5" destOrd="0" presId="urn:microsoft.com/office/officeart/2005/8/layout/orgChart1"/>
    <dgm:cxn modelId="{93B56211-8C50-4765-A84C-F26A6B52E495}" type="presParOf" srcId="{9D8D0716-61BB-42DA-9467-F94406831004}" destId="{67FFB53B-9E6A-4DA3-BC3F-E7D3B6F56246}" srcOrd="0" destOrd="0" presId="urn:microsoft.com/office/officeart/2005/8/layout/orgChart1"/>
    <dgm:cxn modelId="{C5885277-5138-4AFA-AF11-3E312778634A}" type="presParOf" srcId="{67FFB53B-9E6A-4DA3-BC3F-E7D3B6F56246}" destId="{4467C1C8-0667-43DF-8AA0-0C1AD0E6E288}" srcOrd="0" destOrd="0" presId="urn:microsoft.com/office/officeart/2005/8/layout/orgChart1"/>
    <dgm:cxn modelId="{78F31A9D-27BB-4B5A-AF71-AD06EA18E57E}" type="presParOf" srcId="{67FFB53B-9E6A-4DA3-BC3F-E7D3B6F56246}" destId="{68E4279D-F42D-4E4C-B3AF-56E48D0733AF}" srcOrd="1" destOrd="0" presId="urn:microsoft.com/office/officeart/2005/8/layout/orgChart1"/>
    <dgm:cxn modelId="{689D5E0E-53A3-408C-A4C2-8E178A80546D}" type="presParOf" srcId="{9D8D0716-61BB-42DA-9467-F94406831004}" destId="{D1DF6DD3-601F-4AF5-9226-A9D6CDE4F497}" srcOrd="1" destOrd="0" presId="urn:microsoft.com/office/officeart/2005/8/layout/orgChart1"/>
    <dgm:cxn modelId="{1B0313CC-3B14-47D5-B712-8AB142AC3D91}" type="presParOf" srcId="{9D8D0716-61BB-42DA-9467-F94406831004}" destId="{FD506BF2-39CD-48B8-AF4B-C72C9936E615}" srcOrd="2" destOrd="0" presId="urn:microsoft.com/office/officeart/2005/8/layout/orgChart1"/>
    <dgm:cxn modelId="{19457891-0485-4929-BF8C-B5580E505C17}" type="presParOf" srcId="{F73B254D-921F-45FA-82C0-25C990E30BC8}" destId="{5D186852-6DFD-4A20-835D-E995992B76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6DBD3-7E26-422D-8C5F-5E64B36E6092}">
      <dsp:nvSpPr>
        <dsp:cNvPr id="0" name=""/>
        <dsp:cNvSpPr/>
      </dsp:nvSpPr>
      <dsp:spPr>
        <a:xfrm>
          <a:off x="3661914" y="1408626"/>
          <a:ext cx="2509815" cy="380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655"/>
              </a:lnTo>
              <a:lnTo>
                <a:pt x="2509815" y="158655"/>
              </a:lnTo>
              <a:lnTo>
                <a:pt x="2509815" y="3805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CC2DD-C745-441D-8474-2381B1D1786D}">
      <dsp:nvSpPr>
        <dsp:cNvPr id="0" name=""/>
        <dsp:cNvSpPr/>
      </dsp:nvSpPr>
      <dsp:spPr>
        <a:xfrm>
          <a:off x="3568748" y="1408626"/>
          <a:ext cx="91440" cy="380567"/>
        </a:xfrm>
        <a:custGeom>
          <a:avLst/>
          <a:gdLst/>
          <a:ahLst/>
          <a:cxnLst/>
          <a:rect l="0" t="0" r="0" b="0"/>
          <a:pathLst>
            <a:path>
              <a:moveTo>
                <a:pt x="93166" y="0"/>
              </a:moveTo>
              <a:lnTo>
                <a:pt x="93166" y="158655"/>
              </a:lnTo>
              <a:lnTo>
                <a:pt x="45720" y="158655"/>
              </a:lnTo>
              <a:lnTo>
                <a:pt x="45720" y="3805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261D7-FC73-4694-868F-429B66C79FA6}">
      <dsp:nvSpPr>
        <dsp:cNvPr id="0" name=""/>
        <dsp:cNvSpPr/>
      </dsp:nvSpPr>
      <dsp:spPr>
        <a:xfrm>
          <a:off x="1056720" y="1408626"/>
          <a:ext cx="2605194" cy="380567"/>
        </a:xfrm>
        <a:custGeom>
          <a:avLst/>
          <a:gdLst/>
          <a:ahLst/>
          <a:cxnLst/>
          <a:rect l="0" t="0" r="0" b="0"/>
          <a:pathLst>
            <a:path>
              <a:moveTo>
                <a:pt x="2605194" y="0"/>
              </a:moveTo>
              <a:lnTo>
                <a:pt x="2605194" y="158655"/>
              </a:lnTo>
              <a:lnTo>
                <a:pt x="0" y="158655"/>
              </a:lnTo>
              <a:lnTo>
                <a:pt x="0" y="3805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3B875-5639-40BE-9FEF-7AEDA9BA6169}">
      <dsp:nvSpPr>
        <dsp:cNvPr id="0" name=""/>
        <dsp:cNvSpPr/>
      </dsp:nvSpPr>
      <dsp:spPr>
        <a:xfrm>
          <a:off x="2605194" y="351905"/>
          <a:ext cx="2113440" cy="1056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R="0"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0" smtClean="0">
              <a:solidFill>
                <a:srgbClr val="000000"/>
              </a:solidFill>
              <a:latin typeface="Arial"/>
            </a:rPr>
            <a:t>Метапредметные</a:t>
          </a:r>
          <a:endParaRPr lang="ru-RU" sz="1900" kern="1200" baseline="0" smtClean="0">
            <a:solidFill>
              <a:srgbClr val="000000"/>
            </a:solidFill>
            <a:latin typeface="Times New Roman"/>
          </a:endParaRPr>
        </a:p>
        <a:p>
          <a:pPr marR="0"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0" smtClean="0">
              <a:solidFill>
                <a:srgbClr val="000000"/>
              </a:solidFill>
              <a:latin typeface="Times New Roman"/>
            </a:rPr>
            <a:t>(</a:t>
          </a:r>
          <a:r>
            <a:rPr lang="ru-RU" sz="1900" kern="1200" baseline="0" smtClean="0">
              <a:solidFill>
                <a:srgbClr val="000000"/>
              </a:solidFill>
              <a:latin typeface="Arial"/>
            </a:rPr>
            <a:t>УУД</a:t>
          </a:r>
          <a:r>
            <a:rPr lang="ru-RU" sz="1900" kern="1200" baseline="0" smtClean="0">
              <a:solidFill>
                <a:srgbClr val="000000"/>
              </a:solidFill>
              <a:latin typeface="Times New Roman"/>
            </a:rPr>
            <a:t>) </a:t>
          </a:r>
          <a:endParaRPr lang="ru-RU" sz="1900" kern="1200" smtClean="0"/>
        </a:p>
      </dsp:txBody>
      <dsp:txXfrm>
        <a:off x="2605194" y="351905"/>
        <a:ext cx="2113440" cy="1056720"/>
      </dsp:txXfrm>
    </dsp:sp>
    <dsp:sp modelId="{FFBD171F-2F06-4D1D-9A32-5021C6494334}">
      <dsp:nvSpPr>
        <dsp:cNvPr id="0" name=""/>
        <dsp:cNvSpPr/>
      </dsp:nvSpPr>
      <dsp:spPr>
        <a:xfrm>
          <a:off x="0" y="1789193"/>
          <a:ext cx="2113440" cy="1056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R="0"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0" smtClean="0">
              <a:solidFill>
                <a:srgbClr val="000000"/>
              </a:solidFill>
              <a:latin typeface="Arial"/>
            </a:rPr>
            <a:t>Познавательные</a:t>
          </a:r>
          <a:endParaRPr lang="ru-RU" sz="1900" kern="1200" smtClean="0"/>
        </a:p>
      </dsp:txBody>
      <dsp:txXfrm>
        <a:off x="0" y="1789193"/>
        <a:ext cx="2113440" cy="1056720"/>
      </dsp:txXfrm>
    </dsp:sp>
    <dsp:sp modelId="{18A041C4-0099-4C02-98B2-8FE94555BF26}">
      <dsp:nvSpPr>
        <dsp:cNvPr id="0" name=""/>
        <dsp:cNvSpPr/>
      </dsp:nvSpPr>
      <dsp:spPr>
        <a:xfrm>
          <a:off x="2557747" y="1789193"/>
          <a:ext cx="2113440" cy="1056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R="0"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0" smtClean="0">
              <a:solidFill>
                <a:srgbClr val="000000"/>
              </a:solidFill>
              <a:latin typeface="Arial"/>
            </a:rPr>
            <a:t>Регулятивные</a:t>
          </a:r>
          <a:endParaRPr lang="ru-RU" sz="1900" kern="1200" smtClean="0"/>
        </a:p>
      </dsp:txBody>
      <dsp:txXfrm>
        <a:off x="2557747" y="1789193"/>
        <a:ext cx="2113440" cy="1056720"/>
      </dsp:txXfrm>
    </dsp:sp>
    <dsp:sp modelId="{4467C1C8-0667-43DF-8AA0-0C1AD0E6E288}">
      <dsp:nvSpPr>
        <dsp:cNvPr id="0" name=""/>
        <dsp:cNvSpPr/>
      </dsp:nvSpPr>
      <dsp:spPr>
        <a:xfrm>
          <a:off x="5115010" y="1789193"/>
          <a:ext cx="2113440" cy="1056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R="0"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0" smtClean="0">
              <a:solidFill>
                <a:srgbClr val="000000"/>
              </a:solidFill>
              <a:latin typeface="Arial"/>
            </a:rPr>
            <a:t>Коммуникативные</a:t>
          </a:r>
          <a:endParaRPr lang="ru-RU" sz="1900" kern="1200" smtClean="0"/>
        </a:p>
      </dsp:txBody>
      <dsp:txXfrm>
        <a:off x="5115010" y="1789193"/>
        <a:ext cx="2113440" cy="1056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56A4C-ACE4-48AA-8D0B-38B6D2EE5936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31FB7-1971-4585-A4AA-297C203D0D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9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Просмотр притчи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31FB7-1971-4585-A4AA-297C203D0DA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1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B00D-6CA9-4B43-9FB9-ABCDDF7E16DF}" type="datetime1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0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A9C9-7BB8-4786-B23A-54615AD6BA5C}" type="datetime1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1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E97F-3C00-4C93-85AB-2B9A24280D46}" type="datetime1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8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D0E1-76A9-4B50-9E15-93AC6EB3A95B}" type="datetime1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7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6927-7A6C-47A0-91CC-FD261D25F8AC}" type="datetime1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6DB2-85A3-40CA-A145-9AF98664302B}" type="datetime1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36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20E6-EA06-473D-99C2-9C8641F02D84}" type="datetime1">
              <a:rPr lang="ru-RU" smtClean="0"/>
              <a:pPr/>
              <a:t>02.03.2020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11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102-5C65-4433-A7B6-77427701494D}" type="datetime1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5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8CA1-FF00-4F40-A74D-F3965E028097}" type="datetime1">
              <a:rPr lang="ru-RU" smtClean="0"/>
              <a:pPr/>
              <a:t>02.03.2020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2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F2C8-5642-4AC2-8EF8-EC02B9DC8929}" type="datetime1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2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B8CC-3553-495F-B8E0-7047CECB51C0}" type="datetime1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58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EAD8E-6F49-4B2B-8EB7-EF0F313CA214}" type="datetime1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1838-3B5D-4AD1-8E21-17773044FC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3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yakimova150663@mail.r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8914" name="AutoShape 2" descr="data:image/jpeg;base64,/9j/4AAQSkZJRgABAQAAAQABAAD/2wCEAAkGBxQTEBQUEBQWFBUVFhYXFxYWFxcWHBccGBUWFhwYGhgYHCggGBsnHBcYITEhJSkrLi4uFx8zODMsNygtLisBCgoKDg0OGxAQGy8gICQ0LC4sNCw0LC8sLSw1LjQ0NzQtKywwLzQsNCwsLCwsNCwsLCwsLCwsLC0sLCwsLCwsLP/AABEIAK4BIgMBIgACEQEDEQH/xAAbAAEAAgMBAQAAAAAAAAAAAAAABQYBBAcDAv/EAEsQAAEDAgMCBwoLBgYCAwAAAAEAAgMEEQUSITFBBgcTUWGBkRciMlNxobGywdEUIzQ1QnJzkpPS8BYzUlRVYhUkJYLh8YPTQ5Si/8QAGgEBAAIDAQAAAAAAAAAAAAAAAAQFAgMGAf/EAC4RAQACAgEBBgMIAwAAAAAAAAABAgMRBBIFITFBUZFhceETM1KBwdHw8TKhsf/aAAwDAQACEQMRAD8A7isIsoMIsogwiyiDCLKh+FuMijopqg6lje9HO4kNaO0hBH8K+G9PRERuzSzkXbDHq7ozH6IVUdxiYg43ZQRtbuD5devZbsWnwMwIvvUVBL5ZLPe8+ES7UNB3dK6DFR0waBkH3QUFI7oOJ/yUP4h/MndBxP8AkofxD+ZXRlPBrdgvu71vUtGps18YbTte1ziHuGUcmLXDiDtvs0QVnug4n/JQ/iH8yd0HE/5KH8Q/mVirBG4PhY6OOZ0ZLbBhey4sHhhGtjrYqA4VcJo8P5Bj4BO5zbufZrL5bAkC1sx5kHx3QMT/AJKH8Q/mX0zjFxBuslBG5u8Mk16tvoVsjhjIHxbRcXHej3bViSkjcCOTZbyAdlkGeCnDanrSWNvFM0XdDJo7py/xDyKzrj3DTAzHaopiWSxXex40cMupaeddE4GY8K2jjm2OIs8czhoepBOqrcK+HFPROEZzTTkXEMervK4/RUhwvxn4HRTT7SxvejncdG+crnPAzAcwM9QS+WTvpHnwiXahoO7cg3HcYmIO1ZQRtbuD5Lnr2ehfPdBxP+Sh/EP5ld4qOmDQMgB+qD596+GU8Gt2C/1WoKX3QcT/AJKH8Q/mTug4n/JQ/iH8yt4gj/gZp/aPcscgzbybLeQX9CCo90HE/wCSh/EP5k7oOJ/yUP4h/MprhLiMVLDmEbXyPOSJmUd84+wbSeZVl3C6Rjs01HG2JgAltYuLt747ixaBbQ6rOuO1o3ENV8+OkxW1oiZbzOMXEGm8lAxzd4ZLY9W30K28FOGtPWksZeOZvhQyaO8o/iHkXiyGKRgcI25XAEXblOovzXCpPDPBDHappiWSxd+x4297taefRYNrsSKE4HY6Kyjjm2OIs8czhoepTaAiIgIiICIiAiIgIiIMLKIgLCyiAqHx0n/SndMsXrK9qicdXzU77WL1kH3gWkPNr6AFINkudT6dVGYX+66wfQVuGS9tu3eg2HyWO3bu2+hQEOPzy5nU9LyseZzQ90rY8xaS02aQTa4I1UuX2N+cKtPo+QroORfIxk75i+LMcl+TLswbuJdqg8zBMar4T8BHK5cmb4SLWtbZlte2l1u1+I1GUPmoGuEfffvY3kW2loLdtuncths4dJNTCKVl2ZjKNGkyXByuvoRtUPWYceXpqQyzmL4PKXWeQ59nMHfHf4RHkQW6hrGyxskYbte0Obu0cL716mS2w+Ym3YtWnaGhrWDK1jQ0DmAsAB0Cy+xJa+h2nYg1ceF4efU+dpUfxGu/yThuzH1nLdxX912+grR4jfkbvrH1nIJHjmP+ln7WL1lnA9IebX2BfPHN81n7aL1ljDP3XWD5ggkxJc6nzEX7Vl8ljt6tT6FrmS9kL7G/oQbDHdd14VVa2ONz5HhrGglziDsHTsusNdt3XVcyHEKnkW/Jadw5Y7pZG6hg52g2PlWVa9U6a8uSMdeqXzhsDqh7q6pGVliIGH6Ef8R/udt8yhsddyxETG5pJSGxt2WI1zkjYG7bqf4V4uxoLWnLFF4RG8jcOgbF58EcMc29TMLSyDvQf/jj2ho6TtJ6bbla3vHHwa87eHy9XOYcVubyuuf8az3z8fSPksOHsdFExj5DI5rQHPcNSbak2WrwiF4Ofb6pW42S247T1rQxn9yfIfQVUOna/Ek7/JvG4O9rl0dc34kfkj/re1y6QgIiICIiAiIgIiICIiAiIgIiICofHV81O+2i9ZXxUPjp+anfbResg86R1o+z2L3Jta3/AGonDsQJj74cw08gW2yYDm16LINwuu7X9bVU+GrM8lK0OLbySDMHFpHefxDUBWJ0oJtcac6rXCt4MtKNNHSbPs1p5EzGK0x6N/FrFs1Yn1hESUJBI5WY2JFxPJY9I77Ytng1HlxBl3vPxEur3ud9Jm9x0W8wxiJzXMJkJGV99g5lr3Y6uh5NmS0EgdqTc5maql4OfLfNEWtMw6LtPDhpx56ccRPr3fzvW2TEGtOl3frpWs/Eyb96Osn2LWEaxyd10DlnzieLvEerQd28bitziO+Rv+sfWcorFGXj6z6CpXiO+Rv+sfWcgkOOb5rP20XrLypHWj7PYvXjn+az9rF6yi8PxC8ffDo08gQSxdYiyyXXNj1BabJgObXqWpjOKNijLrZnaBjBqXucbBoHp6EJnXfL4xquke9tJSn46XQu8Uz6TyefcFs8IatmGUBhph3zWekgZj0kqN4K1UcUc0kt3VTzd9xax3MbvZl86h8arXyvewN5ZxaXS3NgGeXc47h0KzxceKUm9+6P18vZz3J5k58sY8Ubn9PP3QEtW8OkaZHPexuZ7XNbybhYEtA2jQ7Vb+B+KZY5I3Xc2N4yX1s1zGvDSTzEkeSyqMELpGgNE72ECzXBjQRuDpAblqs3BVl4A8+FI5zneUHLbyANAC08mZ6Y2mcCIi8xXu14/wA91gfiRN+9HWTp2LRxbFniLVoO0bxuK9OTutLFmXi7fQVCWqa4kfkb/re1y6Qub8SPyR/1va5dIQEREBERAREQEREGFlEQEREBERAVD46fmp320XrK+Kh8dPzU77aL1kEPh8Q5PX9aBbDY9Re/RpZetDBePTbcHssVscmSRpaxub23bhYoNN8eum3oF1B45FeekA2l8g1015PzK0ujIJNrggc2lr8+7VQGPQn4TSX0u+XTyRelaeT91b5S38adZqz8YSOGtZDI8TNDtBYgZh+jdQFh/iLC0ZQYprAfXZop4UmmYkbbW3qPkjAxOLkwbchLodvhR3VD2f8Afx+a87QtE4bT4zOt+nckmR667ekW7Fh0eptfpsL2W82Ik3tYWIGzW9ubyLHJkfRvckixG/nuV0jnEViMXxen60K2eI75G/6x9Zy9K+C0Wu3U9oJXnxG/I3fWPrOQSHHP81n7WL1lDUEXxev60CmeOb5rP20XrLTooLx6bbg9lig8ms1F79Fxa/8AytXFcLZMAHXDhq1zdHNP8QO5S/JlxGlrHW9uzQqr8JMAnkqTIyMSMLGNAMzo7EF19Bt2hZVjc+OmN5mK+G/g0cVdUNcOUaZZNGRzMAGc7mzDcek6aLYqqX4NRSm+aR4759vCe+zBY7bC9h0Bao4LVH8uz/7Uq0oKMNqDHJEAYrEkTSSAO3CxNr9G5Ta0tnmuPriff9lVN6cWt8sY5j2/dYMLprNDRsZHbsACzwQj/wAv/wCSXs5R2xblCMtNPM7YBlB9K++CFI4UkJcLXaXeUvcXdmq39p2jur6IfYNLbvefPX/ZbBj1Nr9Nhey1cUi+K02WPoKl+TLdMt7kkajfrrcrVxKC0JvzO9BVS6NniR+SP+t7XLpC5vxI/JH/AFva5dIQEREBERAREQEREBERAREQEREBU7jZoHTYVMGC5YWSW6GOBPmuepXFfMrA4EOFwQQQd4O5BzzBalstMx7djg1xtuGmYdWqkTC27clr3+jbZvvbd7bKs4lhFRhMjn07HT0TiXZR4cJO0DnH6Oup+oeMejA74uYd4MTr9eXRBZXxDP39tgy32b77d+xV/hNHyZhqALxQynPbXK17MhcP7Q63k1Xw7jIojteT5Yn+5HcY9CRYvJGyxifbsssb1i1ZrPmyraazEwnXRsc1rojcEXzA3B6bqAog2bEC9vfRQxuic/6Jke5py32Gwbr0kBQUmL4OSSDK1pOrGGpYw/7GusPILKapOH2HxMEcRyMGga2F4A8ygcbgRhv1zO0rNy7ZKdC0xxDP3lrWOa2y9xbr2/qy+REy7s9r3PhW2brX3WVebxkUQ2PI/wDE/wBy+JuMejI70ve7cGxG/Vm0VihpLHqoRUr3v+i1xF9p2hgPSbhffEvSFlEc2+x7SXegjtVU5GpxSZodG6OAHNyZPfPPO87guwYNhwghbG3dqTzn9adSCucbNG6XC5supjLJLdDHXPm16lGYPUNlpmvYbhwa7Tm0Duyx7F0GWMOaWuFwQQQdhB0IXJ8RwiowiRzqdjp6FxzBrdXwk7R5P1pvCdxaJohkyWvycng22cm7U23dPkVCwdmHmnj+EMmdIWjMWyGxPkzKwt4xKItLXlzcwIc10Tr6ixBy6KHGMYJ4ln4UqkYMtKTPXXf+kfkYbZIjpt0vXJhfi6j8Q/mXvBUYawWZHOBt8Ibecm+pWn/jGCeJZ+FKs/4xgniWfhSqXXm4aTutJj8/ohX7PveNWvuPl9U1V4/QyQCBzJRGNwLRfbtN9dqhnx4ZlIZHODbT4w2vu0zbFj/GME8Sz8KVP8YwTxLPwpVjPLwz40n3+j2vAyV/xvr5R9U/wFYw0EZcQTd98x3co62rty2uEFUIqR73nwWOOu3eGjynRQ9Pw7oIoxHTh1m3ysZE7S5vpn6VoiCpxSZgdGY4AQRGfCeed53BV8987WcRqNLbxNUpZREuFs1j2lx9BC6CtHCMPEELY27tp5yt5ePREWEGUREBFhZQEREBFhZQEREBERARFgoBF1GVHB6mebuhbfoFvQvDhJwqpqFoNTJYnwWNGZ7vI0ek6KpnjUvrHQVDm7iS1t+pBbv2WpfFN86fstS+Kb51UO6k7+nz/eb7k7qTv6fP95vuQW/9lqXxTfOn7LUvih51UO6k7+nz/eb7k7qTv6fP95vuQW/9lqXxTfOst4MUo2RDtKp/dSd/T5/vN9yyONW37yhqGt3kFrrdWiDoNNSsjFo2ho6Bb/teyheDfCmmrmF1NJmI8JhGV7fK0+kXCmkBYIusqD4S8K6ahaDUvsT4LGjM927Ro3dJ0QbE/B2mebuhbfoFvQvL9lqXxLfOqgeNS/7ugqHN3Elov1J3Unf0+f7zfcgt/wCy1L4lvnT9lqXxLfOqh3Unf0+f7zfcndSd/T5/vN9yC3/stS+Jb50/Zal8S3zqod1J39Pn+833J3Unf0+f7zfcguDeDNKDpEO0qSpqVkYtG0NHQLLnzeNWxvJQ1DW7yMrrdWit3BzhRTVrC6mkzW8JhGVzfK0+nYgmUREBERAREQEREBERBhFlEGFlEQEREBRvCLFm0tLLO/ZG0m3OdgHWSApJUTjodbCXjnlhB8me/sQVXgvgz6qQ1dWc8snfkkXyNPgtYDs0XQYsDpg0XOvTe/pUVgDQIbDTUeYCykRJfm7UGWYTT63AB/3e9eJw2KxtGL66Enb5br2c+xussN+vmQUKkiqJKV9S6aOMM5Uvj+D5i0xF2ZoPKjN4J10VpwOkbJTQvmiaJHsBcGk2udefTRVAVDRQ1DJSw5nV/IgtcXco0zFzrjS2U9G9XfCnf5eE80bPVCD2GGw+LA6z718yYXCQQGdYJXu199VgyW5ufbZBQOFGDvpJBV0hySx3fcC3KNHhNeN5ttXUeC+NNrKWOdmmYd83+Fw2jtVb4QsBhsddvnabrR4jpD8Bc3cHEj7zkF14SYu2kpZZ3a8mwkDZmOxres2XLeC2CvqZDV1hzyyd8XEXyA+CxgOzTsVr45Xf6W7pliB+8s4C20NhpqPMBZBKxYHTBoudem/vXyzCafW4sfI73r5El+bTpuvmonDA552AEnqBOiDVr46WGN0kwaxjdpJO07ANdSdwC1MJraKoLhEO+bqWODmPAP0sjrG3SqpNjUs1TBLUwj4Ox4LWAkkF9mNkdfRxbe9uk7VY+FdE4tFRCB8Ip++aQdXtHhxnnBbfrWNbRbwbs2C+GYi8a33px2GQ/wAA7T71gYZDvjHafevihrmzQxzRnvXtDhfmI2dB9y2Gvvqsml4SYXCdAzrBPmuVRuE2EPpJBWUhyyR9/cCwkaPCa4b9Nqv5ktzdZsovhI0GAg6+F52lBZ+DGMtrKWOdmmdou3+F28dqlVzniTkPwJzdwdp1ly6MgIiICIiAiIgIiICIiAiIgIiICofHT81O+2i9ZXxUPjq+anfaxesgYX+66x7FuGUG1v8ApaFE60Y6vPYLYLrW1O3eg9zIAbnm0K5xwg4USTSvbE1xpmGxDXuj5Q7Ll7Wkhl9w2226q6Y1K4U85Ye+bDIW258jrecLmdBSuMQDPBygnXaPaofM5E4axMeaBz+VPHpE180lFwqDWZG0cYZkczJy78pD/CJbksSedeVHwkkp3tfFFkhJ76ASukabbSwOaDGfMV4mlzaNsGtuQDbr13rxFJpsVfHaN1XHa2TffMOtUlW2RrZIzdrmgg84NiPavQSAXvz9qqfAmtDaJgcdA6QAbbAPNlLPxTmB7bK7idxt0UTuIls4t+57fQVo8RvyN31j6zl4YnjHxerew9BXvxG/I3/WPrOXr1Icc3zWftovWWMMPxXWPQFnjm+az9tF6y8IXEQnJo4iw6CRYIPrEOEFNC4CWZjXfw3uR1DVan7XUZJvMLEW1a63SNQtDgZFEIGkNHLgltRmF3coCcxJOu3UdCsTrE2OxBVOD76eWeZonBiilb8HjL2gEBjXZte+cA+9twsOZT+IcI6aJhzysJGmRpDnE8waNSbrmuI0XwioqMmXkhK9wNgLkANOu8aaDpSrwWIWEWZwt3xc0C56AN3lUbJyK0nWl1xOyM3KpF7W1vw3uf6WTg8+qeJKeJwpo45C4F7M8rWSkvaAy+UaE67lNM4KQuN5pJqg73SSu8zQQB1KkYHXPoZS9wc+OQNjcAbltj3uW/lI61c38MKcRue15c4ackQRJm3NynXXn2dK3UvF43Ct5XGvxsk47+MMYPGKeukgic4xGESFjnF4Y7PYZb3IuL6f2qWxk/EHyH0FQWAvdGHyygmeZ2aSx0bbRrB0NGnatjFsY+KN27iND0FZo7c4kfkj/re1y6Qub8SPyR/1va5dIQEREBERAREQEREBERAREQEREBUPjq+anfaxesr4qHx1fNTvtovWQR+H14dHqLbrbdwW0yUae+9u3YozD4fi/P5gthrbnd59e1BuSuB0tfTXW2h3Kiy0wpZDHKLRXPJybQAdcjjuI3FW97LHy7lAUtLJUvndy0jIxIY2NZlscgAJ74HetHI49c9OiyNyuLTkY+i/9NAVtNf96y3lXxPKJTydIc7nfSF8sY3uJ9i2MSpWQuja+ql+MeGCwZcX0v4Oy5HatnFMLkghfLHPK4x2dlOSzgCCRo3muoOPsnHW0Wm0yrcXYeKl4tNpnXkkaGjEUbY27Giw6bbT5fevXJzLYpiHgOBBBAItzEX3rLm2O0efRWq7ReKx3j6/YVLcR3yN/wBY+s5auJQ/F9voK2uI75G/6x9ZyCQ45/ms/axeso6grw6PUW3W27gpHjn+az9rF6yhcPi+L69vUEHnX4YTJy1M8RTbCb5myD+GRul/rbQoOp4ROqnCBzhSjvmySB5s9w05OOQCwB3k+RSGOSOe6OmiNnS3LnC/exjwna7zewUj/hsbYxEGN5MCwYRcab/Kg5/h08zYw1mWzS4Wy32OO0qbpMQFvjYyDzt1B6jsXzWUXwWoaII88crXOMYIGUs25C48xGi94MYpni7GTON7WEROvNfZ51Bvgt1TMOq4vamH7Gtbd0xGkbwgrQ6FzWRnvrAE7bki1gNpupOLATMTJVXbKQMgYSOSA2d8NrrnUqIqK0/CYXTMdCxkmjHMdsynvy4CxN7aBWlnCCl2moj8l7elScNJpXUqXtLlV5GXdfCI0hom1ZDiJQRG57dWgXyEi7+xSVY/lKZr7WzNzW5rtvZR+MVEM7ZGUodLJILEs5RrBuzPdo0gdN1P4hT2gAJuQ3U8/e7VnWJiZ3KNly0vWsVrqY8fikeJH5G/63tcukLm/Ej8kf8AW9rl0hZNAiIgIiICIiAiIgIiICIiAiIgKh8dPzU77aL1lfFSuOCldJhMuUXLHRvI6GvF/MSepBF0UN4tNdQbc9rGy2Sy9rA7b3IIt7/+V84VMH07XsOjgw35g6wJ6tVvvp8pba+pta97jft5tt0ETis3IxSykGzI3O62gm3WbLW4M4e5lKwO0c5uY/Wd3xPafQnDBhfyNOL3nmibb+wOL5D02a39XUxJOyIPzva1rdmZwG6+W5P6ug51jlVSufIS9wkD2NJMbiI2xHvmsOwEkHVXt8QkYDYlrm+Zw22/W1c3mgD46mQHMC+dwI3i7iCOgq38DYHWbnrGzte1oDARdhAvl283qqPhz/aWtH4Z0i8fk/a2vX8M6evBG5gDHbYC+F19pyOsP/yB2qXDLXBB2k6C9/dzLSw6ExYlURfQmjZO0f3NJY7t73sU0ynzZs17gkWuRYDZ5tb9KkJSKr4LRa9OnNcE2XzxG/I3fWPrOXvjE4ZTOe86Na835wLgHr07V88SdOW0Rvv17S4jzWQbfHP81n7aL1lo0cHxWnOD5bWKlON6mL8KlLdcjo3nyNcL+laeGSh9O1zTo4MN+YOsCfSggMcp5mTfCKeMyWhcwg6FhvmDhfwukBRMEc8bmSRVBmfIQAxz3Oa8HbdoJsGi7tBpZdCdThpba+pta5N9On0ryZh0fKuIY0GwPegAuve5JG3YsbV3MTtvxZox1tXpieqPPy+Sj8IcFmMXwiqfynJva50TW5WBhID/AO4m3PzbFa6eBojDY2ZW5RYNFm2I23GllIGmDmSMIzNsW2OtwW6tv12VZwmrbStNPVPyFgzQSuJDZWW0FzpmbqC062CyaH3jTL1lGzbYyyHfoGBt7f7lKija518gtbaWjXZzhR2Ef5mrdU6iHLyMJ2Z7d89w32JFhz5SrE2Gz7DZa5HNroei/sQaEcWW4ynaSLDbfXdsWtiMNoTfmPoKl2U4dmve4JFr2sAdPNrfpUdjc4ZSue86NY9xPOACAetB8cSPyR/1va5dIXO+JaAtoiT9Ig9pcfRZdEQEREBERAREQEREBERAREQEREBeVVA2RjmPAc1wLXA7wRYheqIOPTxzYNIY5Wvlo3EmKVouYwfoPHN6d3Mpel4YUNszZYhfytPksRp5F0aaFr2lrwHNOhBFwVWqrgBQvdm5ENJ/ht7QUFXq8doJJ4pnzxl0TXhoz973+W5tbb3qgcSpsOmndM6ss5x0AMZDbCwDQ5hsNF0DucUPi/V/Knc4ofF+r+VJiJeTETGpUARUQ2Yi/wC9H/61ruw3DS4ONccwIIcDGDprtDF0fucUPi/V/Knc4ofF+r+VYVxUrO4iIa64cdZ3WsR+SuPxygM0U3Lxh8TXtFnWzCQNvm018ELYq+GFDbM6WJx6LuPYBqpvucUPi/V/KvuLi8omm4j9X8qzbXOq6tlxSRsULHsp8wzOIs6Wx2Abm/orr3B3CxTQNjFr7Tb0DoA0Xth+FxQj4pgHTtPaVuoPGrpmyMdHIA5j2lrgd4IsQuSTMmwaTkpmulo3E8lMBmMYJ8B4/XRzLsK854WvaWvAc07QRcHqQc5peGFDbM2WIE892nyWI08i9ZOF1E7wpoT/ALv+FOVXAChe6/Iht+a3tBXj3OKHxfq/lQRTOGFGBYTRAcwdb2LXqOEeHP8A3jqd++zrOHlsRa/Sp3ucUPi/V/Knc4ofF+r+VBEnhdRZcvKw5ea+nZZI+F1E3wZoR5Hf8KW7nFD4v1fyp3OKHxfq/lQQdXwwobZnSxO8l3HsA1VZraybFJGxQseynzC5Is6W2wAbm/8Aa6LFxeUTTcR+r+VT9BhcUItEwDp2ntKDx4P4WKeBsYtfabc9tg6BsUmsLKAiIgIiICIiAiI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data:image/jpeg;base64,/9j/4AAQSkZJRgABAQAAAQABAAD/2wCEAAkGBxQTEBQUEBQWFBUVFhYXFxYWFxcWHBccGBUWFhwYGhgYHCggGBsnHBcYITEhJSkrLi4uFx8zODMsNygtLisBCgoKDg0OGxAQGy8gICQ0LC4sNCw0LC8sLSw1LjQ0NzQtKywwLzQsNCwsLCwsNCwsLCwsLCwsLC0sLCwsLCwsLP/AABEIAK4BIgMBIgACEQEDEQH/xAAbAAEAAgMBAQAAAAAAAAAAAAAABQYBBAcDAv/EAEsQAAEDAgMCBwoLBgYCAwAAAAEAAgMEEQUSITFBBgcTUWGBkRciMlNxobGywdEUIzQ1QnJzkpPS8BYzUlRVYhUkJYLh8YPTQ5Si/8QAGgEBAAIDAQAAAAAAAAAAAAAAAAQFAgMGAf/EAC4RAQACAgEBBgMIAwAAAAAAAAABAgMRBBIFITFBUZFhceETM1KBwdHw8TKhsf/aAAwDAQACEQMRAD8A7isIsoMIsogwiyiDCLKh+FuMijopqg6lje9HO4kNaO0hBH8K+G9PRERuzSzkXbDHq7ozH6IVUdxiYg43ZQRtbuD5devZbsWnwMwIvvUVBL5ZLPe8+ES7UNB3dK6DFR0waBkH3QUFI7oOJ/yUP4h/MndBxP8AkofxD+ZXRlPBrdgvu71vUtGps18YbTte1ziHuGUcmLXDiDtvs0QVnug4n/JQ/iH8yd0HE/5KH8Q/mVirBG4PhY6OOZ0ZLbBhey4sHhhGtjrYqA4VcJo8P5Bj4BO5zbufZrL5bAkC1sx5kHx3QMT/AJKH8Q/mX0zjFxBuslBG5u8Mk16tvoVsjhjIHxbRcXHej3bViSkjcCOTZbyAdlkGeCnDanrSWNvFM0XdDJo7py/xDyKzrj3DTAzHaopiWSxXex40cMupaeddE4GY8K2jjm2OIs8czhoepBOqrcK+HFPROEZzTTkXEMervK4/RUhwvxn4HRTT7SxvejncdG+crnPAzAcwM9QS+WTvpHnwiXahoO7cg3HcYmIO1ZQRtbuD5Lnr2ehfPdBxP+Sh/EP5ld4qOmDQMgB+qD596+GU8Gt2C/1WoKX3QcT/AJKH8Q/mTug4n/JQ/iH8yt4gj/gZp/aPcscgzbybLeQX9CCo90HE/wCSh/EP5k7oOJ/yUP4h/MprhLiMVLDmEbXyPOSJmUd84+wbSeZVl3C6Rjs01HG2JgAltYuLt747ixaBbQ6rOuO1o3ENV8+OkxW1oiZbzOMXEGm8lAxzd4ZLY9W30K28FOGtPWksZeOZvhQyaO8o/iHkXiyGKRgcI25XAEXblOovzXCpPDPBDHappiWSxd+x4297taefRYNrsSKE4HY6Kyjjm2OIs8czhoepTaAiIgIiICIiAiIgIiIMLKIgLCyiAqHx0n/SndMsXrK9qicdXzU77WL1kH3gWkPNr6AFINkudT6dVGYX+66wfQVuGS9tu3eg2HyWO3bu2+hQEOPzy5nU9LyseZzQ90rY8xaS02aQTa4I1UuX2N+cKtPo+QroORfIxk75i+LMcl+TLswbuJdqg8zBMar4T8BHK5cmb4SLWtbZlte2l1u1+I1GUPmoGuEfffvY3kW2loLdtuncths4dJNTCKVl2ZjKNGkyXByuvoRtUPWYceXpqQyzmL4PKXWeQ59nMHfHf4RHkQW6hrGyxskYbte0Obu0cL716mS2w+Ym3YtWnaGhrWDK1jQ0DmAsAB0Cy+xJa+h2nYg1ceF4efU+dpUfxGu/yThuzH1nLdxX912+grR4jfkbvrH1nIJHjmP+ln7WL1lnA9IebX2BfPHN81n7aL1ljDP3XWD5ggkxJc6nzEX7Vl8ljt6tT6FrmS9kL7G/oQbDHdd14VVa2ONz5HhrGglziDsHTsusNdt3XVcyHEKnkW/Jadw5Y7pZG6hg52g2PlWVa9U6a8uSMdeqXzhsDqh7q6pGVliIGH6Ef8R/udt8yhsddyxETG5pJSGxt2WI1zkjYG7bqf4V4uxoLWnLFF4RG8jcOgbF58EcMc29TMLSyDvQf/jj2ho6TtJ6bbla3vHHwa87eHy9XOYcVubyuuf8az3z8fSPksOHsdFExj5DI5rQHPcNSbak2WrwiF4Ofb6pW42S247T1rQxn9yfIfQVUOna/Ek7/JvG4O9rl0dc34kfkj/re1y6QgIiICIiAiIgIiICIiAiIgIiICofHV81O+2i9ZXxUPjp+anfbResg86R1o+z2L3Jta3/AGonDsQJj74cw08gW2yYDm16LINwuu7X9bVU+GrM8lK0OLbySDMHFpHefxDUBWJ0oJtcac6rXCt4MtKNNHSbPs1p5EzGK0x6N/FrFs1Yn1hESUJBI5WY2JFxPJY9I77Ytng1HlxBl3vPxEur3ud9Jm9x0W8wxiJzXMJkJGV99g5lr3Y6uh5NmS0EgdqTc5maql4OfLfNEWtMw6LtPDhpx56ccRPr3fzvW2TEGtOl3frpWs/Eyb96Osn2LWEaxyd10DlnzieLvEerQd28bitziO+Rv+sfWcorFGXj6z6CpXiO+Rv+sfWcgkOOb5rP20XrLypHWj7PYvXjn+az9rF6yi8PxC8ffDo08gQSxdYiyyXXNj1BabJgObXqWpjOKNijLrZnaBjBqXucbBoHp6EJnXfL4xquke9tJSn46XQu8Uz6TyefcFs8IatmGUBhph3zWekgZj0kqN4K1UcUc0kt3VTzd9xax3MbvZl86h8arXyvewN5ZxaXS3NgGeXc47h0KzxceKUm9+6P18vZz3J5k58sY8Ubn9PP3QEtW8OkaZHPexuZ7XNbybhYEtA2jQ7Vb+B+KZY5I3Xc2N4yX1s1zGvDSTzEkeSyqMELpGgNE72ECzXBjQRuDpAblqs3BVl4A8+FI5zneUHLbyANAC08mZ6Y2mcCIi8xXu14/wA91gfiRN+9HWTp2LRxbFniLVoO0bxuK9OTutLFmXi7fQVCWqa4kfkb/re1y6Qub8SPyR/1va5dIQEREBERAREQEREGFlEQEREBERAVD46fmp320XrK+Kh8dPzU77aL1kEPh8Q5PX9aBbDY9Re/RpZetDBePTbcHssVscmSRpaxub23bhYoNN8eum3oF1B45FeekA2l8g1015PzK0ujIJNrggc2lr8+7VQGPQn4TSX0u+XTyRelaeT91b5S38adZqz8YSOGtZDI8TNDtBYgZh+jdQFh/iLC0ZQYprAfXZop4UmmYkbbW3qPkjAxOLkwbchLodvhR3VD2f8Afx+a87QtE4bT4zOt+nckmR667ekW7Fh0eptfpsL2W82Ik3tYWIGzW9ubyLHJkfRvckixG/nuV0jnEViMXxen60K2eI75G/6x9Zy9K+C0Wu3U9oJXnxG/I3fWPrOQSHHP81n7WL1lDUEXxev60CmeOb5rP20XrLTooLx6bbg9lig8ms1F79Fxa/8AytXFcLZMAHXDhq1zdHNP8QO5S/JlxGlrHW9uzQqr8JMAnkqTIyMSMLGNAMzo7EF19Bt2hZVjc+OmN5mK+G/g0cVdUNcOUaZZNGRzMAGc7mzDcek6aLYqqX4NRSm+aR4759vCe+zBY7bC9h0Bao4LVH8uz/7Uq0oKMNqDHJEAYrEkTSSAO3CxNr9G5Ta0tnmuPriff9lVN6cWt8sY5j2/dYMLprNDRsZHbsACzwQj/wAv/wCSXs5R2xblCMtNPM7YBlB9K++CFI4UkJcLXaXeUvcXdmq39p2jur6IfYNLbvefPX/ZbBj1Nr9Nhey1cUi+K02WPoKl+TLdMt7kkajfrrcrVxKC0JvzO9BVS6NniR+SP+t7XLpC5vxI/JH/AFva5dIQEREBERAREQEREBERAREQEREBU7jZoHTYVMGC5YWSW6GOBPmuepXFfMrA4EOFwQQQd4O5BzzBalstMx7djg1xtuGmYdWqkTC27clr3+jbZvvbd7bKs4lhFRhMjn07HT0TiXZR4cJO0DnH6Oup+oeMejA74uYd4MTr9eXRBZXxDP39tgy32b77d+xV/hNHyZhqALxQynPbXK17MhcP7Q63k1Xw7jIojteT5Yn+5HcY9CRYvJGyxifbsssb1i1ZrPmyraazEwnXRsc1rojcEXzA3B6bqAog2bEC9vfRQxuic/6Jke5py32Gwbr0kBQUmL4OSSDK1pOrGGpYw/7GusPILKapOH2HxMEcRyMGga2F4A8ygcbgRhv1zO0rNy7ZKdC0xxDP3lrWOa2y9xbr2/qy+REy7s9r3PhW2brX3WVebxkUQ2PI/wDE/wBy+JuMejI70ve7cGxG/Vm0VihpLHqoRUr3v+i1xF9p2hgPSbhffEvSFlEc2+x7SXegjtVU5GpxSZodG6OAHNyZPfPPO87guwYNhwghbG3dqTzn9adSCucbNG6XC5supjLJLdDHXPm16lGYPUNlpmvYbhwa7Tm0Duyx7F0GWMOaWuFwQQQdhB0IXJ8RwiowiRzqdjp6FxzBrdXwk7R5P1pvCdxaJohkyWvycng22cm7U23dPkVCwdmHmnj+EMmdIWjMWyGxPkzKwt4xKItLXlzcwIc10Tr6ixBy6KHGMYJ4ln4UqkYMtKTPXXf+kfkYbZIjpt0vXJhfi6j8Q/mXvBUYawWZHOBt8Ibecm+pWn/jGCeJZ+FKs/4xgniWfhSqXXm4aTutJj8/ohX7PveNWvuPl9U1V4/QyQCBzJRGNwLRfbtN9dqhnx4ZlIZHODbT4w2vu0zbFj/GME8Sz8KVP8YwTxLPwpVjPLwz40n3+j2vAyV/xvr5R9U/wFYw0EZcQTd98x3co62rty2uEFUIqR73nwWOOu3eGjynRQ9Pw7oIoxHTh1m3ysZE7S5vpn6VoiCpxSZgdGY4AQRGfCeed53BV8987WcRqNLbxNUpZREuFs1j2lx9BC6CtHCMPEELY27tp5yt5ePREWEGUREBFhZQEREBFhZQEREBERARFgoBF1GVHB6mebuhbfoFvQvDhJwqpqFoNTJYnwWNGZ7vI0ek6KpnjUvrHQVDm7iS1t+pBbv2WpfFN86fstS+Kb51UO6k7+nz/eb7k7qTv6fP95vuQW/9lqXxTfOn7LUvih51UO6k7+nz/eb7k7qTv6fP95vuQW/9lqXxTfOst4MUo2RDtKp/dSd/T5/vN9yyONW37yhqGt3kFrrdWiDoNNSsjFo2ho6Bb/teyheDfCmmrmF1NJmI8JhGV7fK0+kXCmkBYIusqD4S8K6ahaDUvsT4LGjM927Ro3dJ0QbE/B2mebuhbfoFvQvL9lqXxLfOqgeNS/7ugqHN3Elov1J3Unf0+f7zfcgt/wCy1L4lvnT9lqXxLfOqh3Unf0+f7zfcndSd/T5/vN9yC3/stS+Jb50/Zal8S3zqod1J39Pn+833J3Unf0+f7zfcguDeDNKDpEO0qSpqVkYtG0NHQLLnzeNWxvJQ1DW7yMrrdWit3BzhRTVrC6mkzW8JhGVzfK0+nYgmUREBERAREQEREBERBhFlEGFlEQEREBRvCLFm0tLLO/ZG0m3OdgHWSApJUTjodbCXjnlhB8me/sQVXgvgz6qQ1dWc8snfkkXyNPgtYDs0XQYsDpg0XOvTe/pUVgDQIbDTUeYCykRJfm7UGWYTT63AB/3e9eJw2KxtGL66Enb5br2c+xussN+vmQUKkiqJKV9S6aOMM5Uvj+D5i0xF2ZoPKjN4J10VpwOkbJTQvmiaJHsBcGk2udefTRVAVDRQ1DJSw5nV/IgtcXco0zFzrjS2U9G9XfCnf5eE80bPVCD2GGw+LA6z718yYXCQQGdYJXu199VgyW5ufbZBQOFGDvpJBV0hySx3fcC3KNHhNeN5ttXUeC+NNrKWOdmmYd83+Fw2jtVb4QsBhsddvnabrR4jpD8Bc3cHEj7zkF14SYu2kpZZ3a8mwkDZmOxres2XLeC2CvqZDV1hzyyd8XEXyA+CxgOzTsVr45Xf6W7pliB+8s4C20NhpqPMBZBKxYHTBoudem/vXyzCafW4sfI73r5El+bTpuvmonDA552AEnqBOiDVr46WGN0kwaxjdpJO07ANdSdwC1MJraKoLhEO+bqWODmPAP0sjrG3SqpNjUs1TBLUwj4Ox4LWAkkF9mNkdfRxbe9uk7VY+FdE4tFRCB8Ip++aQdXtHhxnnBbfrWNbRbwbs2C+GYi8a33px2GQ/wAA7T71gYZDvjHafevihrmzQxzRnvXtDhfmI2dB9y2Gvvqsml4SYXCdAzrBPmuVRuE2EPpJBWUhyyR9/cCwkaPCa4b9Nqv5ktzdZsovhI0GAg6+F52lBZ+DGMtrKWOdmmdou3+F28dqlVzniTkPwJzdwdp1ly6MgIiICIiAiIgIiICIiAiIgIiICofHT81O+2i9ZXxUPjq+anfaxesgYX+66x7FuGUG1v8ApaFE60Y6vPYLYLrW1O3eg9zIAbnm0K5xwg4USTSvbE1xpmGxDXuj5Q7Ll7Wkhl9w2226q6Y1K4U85Ye+bDIW258jrecLmdBSuMQDPBygnXaPaofM5E4axMeaBz+VPHpE180lFwqDWZG0cYZkczJy78pD/CJbksSedeVHwkkp3tfFFkhJ76ASukabbSwOaDGfMV4mlzaNsGtuQDbr13rxFJpsVfHaN1XHa2TffMOtUlW2RrZIzdrmgg84NiPavQSAXvz9qqfAmtDaJgcdA6QAbbAPNlLPxTmB7bK7idxt0UTuIls4t+57fQVo8RvyN31j6zl4YnjHxerew9BXvxG/I3/WPrOXr1Icc3zWftovWWMMPxXWPQFnjm+az9tF6y8IXEQnJo4iw6CRYIPrEOEFNC4CWZjXfw3uR1DVan7XUZJvMLEW1a63SNQtDgZFEIGkNHLgltRmF3coCcxJOu3UdCsTrE2OxBVOD76eWeZonBiilb8HjL2gEBjXZte+cA+9twsOZT+IcI6aJhzysJGmRpDnE8waNSbrmuI0XwioqMmXkhK9wNgLkANOu8aaDpSrwWIWEWZwt3xc0C56AN3lUbJyK0nWl1xOyM3KpF7W1vw3uf6WTg8+qeJKeJwpo45C4F7M8rWSkvaAy+UaE67lNM4KQuN5pJqg73SSu8zQQB1KkYHXPoZS9wc+OQNjcAbltj3uW/lI61c38MKcRue15c4ackQRJm3NynXXn2dK3UvF43Ct5XGvxsk47+MMYPGKeukgic4xGESFjnF4Y7PYZb3IuL6f2qWxk/EHyH0FQWAvdGHyygmeZ2aSx0bbRrB0NGnatjFsY+KN27iND0FZo7c4kfkj/re1y6Qub8SPyR/1va5dIQEREBERAREQEREBERAREQEREBUPjq+anfaxesr4qHx1fNTvtovWQR+H14dHqLbrbdwW0yUae+9u3YozD4fi/P5gthrbnd59e1BuSuB0tfTXW2h3Kiy0wpZDHKLRXPJybQAdcjjuI3FW97LHy7lAUtLJUvndy0jIxIY2NZlscgAJ74HetHI49c9OiyNyuLTkY+i/9NAVtNf96y3lXxPKJTydIc7nfSF8sY3uJ9i2MSpWQuja+ql+MeGCwZcX0v4Oy5HatnFMLkghfLHPK4x2dlOSzgCCRo3muoOPsnHW0Wm0yrcXYeKl4tNpnXkkaGjEUbY27Giw6bbT5fevXJzLYpiHgOBBBAItzEX3rLm2O0efRWq7ReKx3j6/YVLcR3yN/wBY+s5auJQ/F9voK2uI75G/6x9ZyCQ45/ms/axeso6grw6PUW3W27gpHjn+az9rF6yhcPi+L69vUEHnX4YTJy1M8RTbCb5myD+GRul/rbQoOp4ROqnCBzhSjvmySB5s9w05OOQCwB3k+RSGOSOe6OmiNnS3LnC/exjwna7zewUj/hsbYxEGN5MCwYRcab/Kg5/h08zYw1mWzS4Wy32OO0qbpMQFvjYyDzt1B6jsXzWUXwWoaII88crXOMYIGUs25C48xGi94MYpni7GTON7WEROvNfZ51Bvgt1TMOq4vamH7Gtbd0xGkbwgrQ6FzWRnvrAE7bki1gNpupOLATMTJVXbKQMgYSOSA2d8NrrnUqIqK0/CYXTMdCxkmjHMdsynvy4CxN7aBWlnCCl2moj8l7elScNJpXUqXtLlV5GXdfCI0hom1ZDiJQRG57dWgXyEi7+xSVY/lKZr7WzNzW5rtvZR+MVEM7ZGUodLJILEs5RrBuzPdo0gdN1P4hT2gAJuQ3U8/e7VnWJiZ3KNly0vWsVrqY8fikeJH5G/63tcukLm/Ej8kf8AW9rl0hZNAiIgIiICIiAiIgIiICIiAiIgKh8dPzU77aL1lfFSuOCldJhMuUXLHRvI6GvF/MSepBF0UN4tNdQbc9rGy2Sy9rA7b3IIt7/+V84VMH07XsOjgw35g6wJ6tVvvp8pba+pta97jft5tt0ETis3IxSykGzI3O62gm3WbLW4M4e5lKwO0c5uY/Wd3xPafQnDBhfyNOL3nmibb+wOL5D02a39XUxJOyIPzva1rdmZwG6+W5P6ug51jlVSufIS9wkD2NJMbiI2xHvmsOwEkHVXt8QkYDYlrm+Zw22/W1c3mgD46mQHMC+dwI3i7iCOgq38DYHWbnrGzte1oDARdhAvl283qqPhz/aWtH4Z0i8fk/a2vX8M6evBG5gDHbYC+F19pyOsP/yB2qXDLXBB2k6C9/dzLSw6ExYlURfQmjZO0f3NJY7t73sU0ynzZs17gkWuRYDZ5tb9KkJSKr4LRa9OnNcE2XzxG/I3fWPrOXvjE4ZTOe86Na835wLgHr07V88SdOW0Rvv17S4jzWQbfHP81n7aL1lo0cHxWnOD5bWKlON6mL8KlLdcjo3nyNcL+laeGSh9O1zTo4MN+YOsCfSggMcp5mTfCKeMyWhcwg6FhvmDhfwukBRMEc8bmSRVBmfIQAxz3Oa8HbdoJsGi7tBpZdCdThpba+pta5N9On0ryZh0fKuIY0GwPegAuve5JG3YsbV3MTtvxZox1tXpieqPPy+Sj8IcFmMXwiqfynJva50TW5WBhID/AO4m3PzbFa6eBojDY2ZW5RYNFm2I23GllIGmDmSMIzNsW2OtwW6tv12VZwmrbStNPVPyFgzQSuJDZWW0FzpmbqC062CyaH3jTL1lGzbYyyHfoGBt7f7lKija518gtbaWjXZzhR2Ef5mrdU6iHLyMJ2Z7d89w32JFhz5SrE2Gz7DZa5HNroei/sQaEcWW4ynaSLDbfXdsWtiMNoTfmPoKl2U4dmve4JFr2sAdPNrfpUdjc4ZSue86NY9xPOACAetB8cSPyR/1va5dIXO+JaAtoiT9Ig9pcfRZdEQEREBERAREQEREBERAREQEREBeVVA2RjmPAc1wLXA7wRYheqIOPTxzYNIY5Wvlo3EmKVouYwfoPHN6d3Mpel4YUNszZYhfytPksRp5F0aaFr2lrwHNOhBFwVWqrgBQvdm5ENJ/ht7QUFXq8doJJ4pnzxl0TXhoz973+W5tbb3qgcSpsOmndM6ss5x0AMZDbCwDQ5hsNF0DucUPi/V/Knc4ofF+r+VJiJeTETGpUARUQ2Yi/wC9H/61ruw3DS4ONccwIIcDGDprtDF0fucUPi/V/Knc4ofF+r+VYVxUrO4iIa64cdZ3WsR+SuPxygM0U3Lxh8TXtFnWzCQNvm018ELYq+GFDbM6WJx6LuPYBqpvucUPi/V/KvuLi8omm4j9X8qzbXOq6tlxSRsULHsp8wzOIs6Wx2Abm/orr3B3CxTQNjFr7Tb0DoA0Xth+FxQj4pgHTtPaVuoPGrpmyMdHIA5j2lrgd4IsQuSTMmwaTkpmulo3E8lMBmMYJ8B4/XRzLsK854WvaWvAc07QRcHqQc5peGFDbM2WIE892nyWI08i9ZOF1E7wpoT/ALv+FOVXAChe6/Iht+a3tBXj3OKHxfq/lQRTOGFGBYTRAcwdb2LXqOEeHP8A3jqd++zrOHlsRa/Sp3ucUPi/V/Knc4ofF+r+VBEnhdRZcvKw5ea+nZZI+F1E3wZoR5Hf8KW7nFD4v1fyp3OKHxfq/lQQdXwwobZnSxO8l3HsA1VZraybFJGxQseynzC5Is6W2wAbm/8Aa6LFxeUTTcR+r+VT9BhcUItEwDp2ntKDx4P4WKeBsYtfabc9tg6BsUmsLKAiIgIiICIiAiI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data:image/jpeg;base64,/9j/4AAQSkZJRgABAQAAAQABAAD/2wCEAAkGBxQTEBQUEBQWFBUVFhYXFxYWFxcWHBccGBUWFhwYGhgYHCggGBsnHBcYITEhJSkrLi4uFx8zODMsNygtLisBCgoKDg0OGxAQGy8gICQ0LC4sNCw0LC8sLSw1LjQ0NzQtKywwLzQsNCwsLCwsNCwsLCwsLCwsLC0sLCwsLCwsLP/AABEIAK4BIgMBIgACEQEDEQH/xAAbAAEAAgMBAQAAAAAAAAAAAAAABQYBBAcDAv/EAEsQAAEDAgMCBwoLBgYCAwAAAAEAAgMEEQUSITFBBgcTUWGBkRciMlNxobGywdEUIzQ1QnJzkpPS8BYzUlRVYhUkJYLh8YPTQ5Si/8QAGgEBAAIDAQAAAAAAAAAAAAAAAAQFAgMGAf/EAC4RAQACAgEBBgMIAwAAAAAAAAABAgMRBBIFITFBUZFhceETM1KBwdHw8TKhsf/aAAwDAQACEQMRAD8A7isIsoMIsogwiyiDCLKh+FuMijopqg6lje9HO4kNaO0hBH8K+G9PRERuzSzkXbDHq7ozH6IVUdxiYg43ZQRtbuD5devZbsWnwMwIvvUVBL5ZLPe8+ES7UNB3dK6DFR0waBkH3QUFI7oOJ/yUP4h/MndBxP8AkofxD+ZXRlPBrdgvu71vUtGps18YbTte1ziHuGUcmLXDiDtvs0QVnug4n/JQ/iH8yd0HE/5KH8Q/mVirBG4PhY6OOZ0ZLbBhey4sHhhGtjrYqA4VcJo8P5Bj4BO5zbufZrL5bAkC1sx5kHx3QMT/AJKH8Q/mX0zjFxBuslBG5u8Mk16tvoVsjhjIHxbRcXHej3bViSkjcCOTZbyAdlkGeCnDanrSWNvFM0XdDJo7py/xDyKzrj3DTAzHaopiWSxXex40cMupaeddE4GY8K2jjm2OIs8czhoepBOqrcK+HFPROEZzTTkXEMervK4/RUhwvxn4HRTT7SxvejncdG+crnPAzAcwM9QS+WTvpHnwiXahoO7cg3HcYmIO1ZQRtbuD5Lnr2ehfPdBxP+Sh/EP5ld4qOmDQMgB+qD596+GU8Gt2C/1WoKX3QcT/AJKH8Q/mTug4n/JQ/iH8yt4gj/gZp/aPcscgzbybLeQX9CCo90HE/wCSh/EP5k7oOJ/yUP4h/MprhLiMVLDmEbXyPOSJmUd84+wbSeZVl3C6Rjs01HG2JgAltYuLt747ixaBbQ6rOuO1o3ENV8+OkxW1oiZbzOMXEGm8lAxzd4ZLY9W30K28FOGtPWksZeOZvhQyaO8o/iHkXiyGKRgcI25XAEXblOovzXCpPDPBDHappiWSxd+x4297taefRYNrsSKE4HY6Kyjjm2OIs8czhoepTaAiIgIiICIiAiIgIiIMLKIgLCyiAqHx0n/SndMsXrK9qicdXzU77WL1kH3gWkPNr6AFINkudT6dVGYX+66wfQVuGS9tu3eg2HyWO3bu2+hQEOPzy5nU9LyseZzQ90rY8xaS02aQTa4I1UuX2N+cKtPo+QroORfIxk75i+LMcl+TLswbuJdqg8zBMar4T8BHK5cmb4SLWtbZlte2l1u1+I1GUPmoGuEfffvY3kW2loLdtuncths4dJNTCKVl2ZjKNGkyXByuvoRtUPWYceXpqQyzmL4PKXWeQ59nMHfHf4RHkQW6hrGyxskYbte0Obu0cL716mS2w+Ym3YtWnaGhrWDK1jQ0DmAsAB0Cy+xJa+h2nYg1ceF4efU+dpUfxGu/yThuzH1nLdxX912+grR4jfkbvrH1nIJHjmP+ln7WL1lnA9IebX2BfPHN81n7aL1ljDP3XWD5ggkxJc6nzEX7Vl8ljt6tT6FrmS9kL7G/oQbDHdd14VVa2ONz5HhrGglziDsHTsusNdt3XVcyHEKnkW/Jadw5Y7pZG6hg52g2PlWVa9U6a8uSMdeqXzhsDqh7q6pGVliIGH6Ef8R/udt8yhsddyxETG5pJSGxt2WI1zkjYG7bqf4V4uxoLWnLFF4RG8jcOgbF58EcMc29TMLSyDvQf/jj2ho6TtJ6bbla3vHHwa87eHy9XOYcVubyuuf8az3z8fSPksOHsdFExj5DI5rQHPcNSbak2WrwiF4Ofb6pW42S247T1rQxn9yfIfQVUOna/Ek7/JvG4O9rl0dc34kfkj/re1y6QgIiICIiAiIgIiICIiAiIgIiICofHV81O+2i9ZXxUPjp+anfbResg86R1o+z2L3Jta3/AGonDsQJj74cw08gW2yYDm16LINwuu7X9bVU+GrM8lK0OLbySDMHFpHefxDUBWJ0oJtcac6rXCt4MtKNNHSbPs1p5EzGK0x6N/FrFs1Yn1hESUJBI5WY2JFxPJY9I77Ytng1HlxBl3vPxEur3ud9Jm9x0W8wxiJzXMJkJGV99g5lr3Y6uh5NmS0EgdqTc5maql4OfLfNEWtMw6LtPDhpx56ccRPr3fzvW2TEGtOl3frpWs/Eyb96Osn2LWEaxyd10DlnzieLvEerQd28bitziO+Rv+sfWcorFGXj6z6CpXiO+Rv+sfWcgkOOb5rP20XrLypHWj7PYvXjn+az9rF6yi8PxC8ffDo08gQSxdYiyyXXNj1BabJgObXqWpjOKNijLrZnaBjBqXucbBoHp6EJnXfL4xquke9tJSn46XQu8Uz6TyefcFs8IatmGUBhph3zWekgZj0kqN4K1UcUc0kt3VTzd9xax3MbvZl86h8arXyvewN5ZxaXS3NgGeXc47h0KzxceKUm9+6P18vZz3J5k58sY8Ubn9PP3QEtW8OkaZHPexuZ7XNbybhYEtA2jQ7Vb+B+KZY5I3Xc2N4yX1s1zGvDSTzEkeSyqMELpGgNE72ECzXBjQRuDpAblqs3BVl4A8+FI5zneUHLbyANAC08mZ6Y2mcCIi8xXu14/wA91gfiRN+9HWTp2LRxbFniLVoO0bxuK9OTutLFmXi7fQVCWqa4kfkb/re1y6Qub8SPyR/1va5dIQEREBERAREQEREGFlEQEREBERAVD46fmp320XrK+Kh8dPzU77aL1kEPh8Q5PX9aBbDY9Re/RpZetDBePTbcHssVscmSRpaxub23bhYoNN8eum3oF1B45FeekA2l8g1015PzK0ujIJNrggc2lr8+7VQGPQn4TSX0u+XTyRelaeT91b5S38adZqz8YSOGtZDI8TNDtBYgZh+jdQFh/iLC0ZQYprAfXZop4UmmYkbbW3qPkjAxOLkwbchLodvhR3VD2f8Afx+a87QtE4bT4zOt+nckmR667ekW7Fh0eptfpsL2W82Ik3tYWIGzW9ubyLHJkfRvckixG/nuV0jnEViMXxen60K2eI75G/6x9Zy9K+C0Wu3U9oJXnxG/I3fWPrOQSHHP81n7WL1lDUEXxev60CmeOb5rP20XrLTooLx6bbg9lig8ms1F79Fxa/8AytXFcLZMAHXDhq1zdHNP8QO5S/JlxGlrHW9uzQqr8JMAnkqTIyMSMLGNAMzo7EF19Bt2hZVjc+OmN5mK+G/g0cVdUNcOUaZZNGRzMAGc7mzDcek6aLYqqX4NRSm+aR4759vCe+zBY7bC9h0Bao4LVH8uz/7Uq0oKMNqDHJEAYrEkTSSAO3CxNr9G5Ta0tnmuPriff9lVN6cWt8sY5j2/dYMLprNDRsZHbsACzwQj/wAv/wCSXs5R2xblCMtNPM7YBlB9K++CFI4UkJcLXaXeUvcXdmq39p2jur6IfYNLbvefPX/ZbBj1Nr9Nhey1cUi+K02WPoKl+TLdMt7kkajfrrcrVxKC0JvzO9BVS6NniR+SP+t7XLpC5vxI/JH/AFva5dIQEREBERAREQEREBERAREQEREBU7jZoHTYVMGC5YWSW6GOBPmuepXFfMrA4EOFwQQQd4O5BzzBalstMx7djg1xtuGmYdWqkTC27clr3+jbZvvbd7bKs4lhFRhMjn07HT0TiXZR4cJO0DnH6Oup+oeMejA74uYd4MTr9eXRBZXxDP39tgy32b77d+xV/hNHyZhqALxQynPbXK17MhcP7Q63k1Xw7jIojteT5Yn+5HcY9CRYvJGyxifbsssb1i1ZrPmyraazEwnXRsc1rojcEXzA3B6bqAog2bEC9vfRQxuic/6Jke5py32Gwbr0kBQUmL4OSSDK1pOrGGpYw/7GusPILKapOH2HxMEcRyMGga2F4A8ygcbgRhv1zO0rNy7ZKdC0xxDP3lrWOa2y9xbr2/qy+REy7s9r3PhW2brX3WVebxkUQ2PI/wDE/wBy+JuMejI70ve7cGxG/Vm0VihpLHqoRUr3v+i1xF9p2hgPSbhffEvSFlEc2+x7SXegjtVU5GpxSZodG6OAHNyZPfPPO87guwYNhwghbG3dqTzn9adSCucbNG6XC5supjLJLdDHXPm16lGYPUNlpmvYbhwa7Tm0Duyx7F0GWMOaWuFwQQQdhB0IXJ8RwiowiRzqdjp6FxzBrdXwk7R5P1pvCdxaJohkyWvycng22cm7U23dPkVCwdmHmnj+EMmdIWjMWyGxPkzKwt4xKItLXlzcwIc10Tr6ixBy6KHGMYJ4ln4UqkYMtKTPXXf+kfkYbZIjpt0vXJhfi6j8Q/mXvBUYawWZHOBt8Ibecm+pWn/jGCeJZ+FKs/4xgniWfhSqXXm4aTutJj8/ohX7PveNWvuPl9U1V4/QyQCBzJRGNwLRfbtN9dqhnx4ZlIZHODbT4w2vu0zbFj/GME8Sz8KVP8YwTxLPwpVjPLwz40n3+j2vAyV/xvr5R9U/wFYw0EZcQTd98x3co62rty2uEFUIqR73nwWOOu3eGjynRQ9Pw7oIoxHTh1m3ysZE7S5vpn6VoiCpxSZgdGY4AQRGfCeed53BV8987WcRqNLbxNUpZREuFs1j2lx9BC6CtHCMPEELY27tp5yt5ePREWEGUREBFhZQEREBFhZQEREBERARFgoBF1GVHB6mebuhbfoFvQvDhJwqpqFoNTJYnwWNGZ7vI0ek6KpnjUvrHQVDm7iS1t+pBbv2WpfFN86fstS+Kb51UO6k7+nz/eb7k7qTv6fP95vuQW/9lqXxTfOn7LUvih51UO6k7+nz/eb7k7qTv6fP95vuQW/9lqXxTfOst4MUo2RDtKp/dSd/T5/vN9yyONW37yhqGt3kFrrdWiDoNNSsjFo2ho6Bb/teyheDfCmmrmF1NJmI8JhGV7fK0+kXCmkBYIusqD4S8K6ahaDUvsT4LGjM927Ro3dJ0QbE/B2mebuhbfoFvQvL9lqXxLfOqgeNS/7ugqHN3Elov1J3Unf0+f7zfcgt/wCy1L4lvnT9lqXxLfOqh3Unf0+f7zfcndSd/T5/vN9yC3/stS+Jb50/Zal8S3zqod1J39Pn+833J3Unf0+f7zfcguDeDNKDpEO0qSpqVkYtG0NHQLLnzeNWxvJQ1DW7yMrrdWit3BzhRTVrC6mkzW8JhGVzfK0+nYgmUREBERAREQEREBERBhFlEGFlEQEREBRvCLFm0tLLO/ZG0m3OdgHWSApJUTjodbCXjnlhB8me/sQVXgvgz6qQ1dWc8snfkkXyNPgtYDs0XQYsDpg0XOvTe/pUVgDQIbDTUeYCykRJfm7UGWYTT63AB/3e9eJw2KxtGL66Enb5br2c+xussN+vmQUKkiqJKV9S6aOMM5Uvj+D5i0xF2ZoPKjN4J10VpwOkbJTQvmiaJHsBcGk2udefTRVAVDRQ1DJSw5nV/IgtcXco0zFzrjS2U9G9XfCnf5eE80bPVCD2GGw+LA6z718yYXCQQGdYJXu199VgyW5ufbZBQOFGDvpJBV0hySx3fcC3KNHhNeN5ttXUeC+NNrKWOdmmYd83+Fw2jtVb4QsBhsddvnabrR4jpD8Bc3cHEj7zkF14SYu2kpZZ3a8mwkDZmOxres2XLeC2CvqZDV1hzyyd8XEXyA+CxgOzTsVr45Xf6W7pliB+8s4C20NhpqPMBZBKxYHTBoudem/vXyzCafW4sfI73r5El+bTpuvmonDA552AEnqBOiDVr46WGN0kwaxjdpJO07ANdSdwC1MJraKoLhEO+bqWODmPAP0sjrG3SqpNjUs1TBLUwj4Ox4LWAkkF9mNkdfRxbe9uk7VY+FdE4tFRCB8Ip++aQdXtHhxnnBbfrWNbRbwbs2C+GYi8a33px2GQ/wAA7T71gYZDvjHafevihrmzQxzRnvXtDhfmI2dB9y2Gvvqsml4SYXCdAzrBPmuVRuE2EPpJBWUhyyR9/cCwkaPCa4b9Nqv5ktzdZsovhI0GAg6+F52lBZ+DGMtrKWOdmmdou3+F28dqlVzniTkPwJzdwdp1ly6MgIiICIiAiIgIiICIiAiIgIiICofHT81O+2i9ZXxUPjq+anfaxesgYX+66x7FuGUG1v8ApaFE60Y6vPYLYLrW1O3eg9zIAbnm0K5xwg4USTSvbE1xpmGxDXuj5Q7Ll7Wkhl9w2226q6Y1K4U85Ye+bDIW258jrecLmdBSuMQDPBygnXaPaofM5E4axMeaBz+VPHpE180lFwqDWZG0cYZkczJy78pD/CJbksSedeVHwkkp3tfFFkhJ76ASukabbSwOaDGfMV4mlzaNsGtuQDbr13rxFJpsVfHaN1XHa2TffMOtUlW2RrZIzdrmgg84NiPavQSAXvz9qqfAmtDaJgcdA6QAbbAPNlLPxTmB7bK7idxt0UTuIls4t+57fQVo8RvyN31j6zl4YnjHxerew9BXvxG/I3/WPrOXr1Icc3zWftovWWMMPxXWPQFnjm+az9tF6y8IXEQnJo4iw6CRYIPrEOEFNC4CWZjXfw3uR1DVan7XUZJvMLEW1a63SNQtDgZFEIGkNHLgltRmF3coCcxJOu3UdCsTrE2OxBVOD76eWeZonBiilb8HjL2gEBjXZte+cA+9twsOZT+IcI6aJhzysJGmRpDnE8waNSbrmuI0XwioqMmXkhK9wNgLkANOu8aaDpSrwWIWEWZwt3xc0C56AN3lUbJyK0nWl1xOyM3KpF7W1vw3uf6WTg8+qeJKeJwpo45C4F7M8rWSkvaAy+UaE67lNM4KQuN5pJqg73SSu8zQQB1KkYHXPoZS9wc+OQNjcAbltj3uW/lI61c38MKcRue15c4ackQRJm3NynXXn2dK3UvF43Ct5XGvxsk47+MMYPGKeukgic4xGESFjnF4Y7PYZb3IuL6f2qWxk/EHyH0FQWAvdGHyygmeZ2aSx0bbRrB0NGnatjFsY+KN27iND0FZo7c4kfkj/re1y6Qub8SPyR/1va5dIQEREBERAREQEREBERAREQEREBUPjq+anfaxesr4qHx1fNTvtovWQR+H14dHqLbrbdwW0yUae+9u3YozD4fi/P5gthrbnd59e1BuSuB0tfTXW2h3Kiy0wpZDHKLRXPJybQAdcjjuI3FW97LHy7lAUtLJUvndy0jIxIY2NZlscgAJ74HetHI49c9OiyNyuLTkY+i/9NAVtNf96y3lXxPKJTydIc7nfSF8sY3uJ9i2MSpWQuja+ql+MeGCwZcX0v4Oy5HatnFMLkghfLHPK4x2dlOSzgCCRo3muoOPsnHW0Wm0yrcXYeKl4tNpnXkkaGjEUbY27Giw6bbT5fevXJzLYpiHgOBBBAItzEX3rLm2O0efRWq7ReKx3j6/YVLcR3yN/wBY+s5auJQ/F9voK2uI75G/6x9ZyCQ45/ms/axeso6grw6PUW3W27gpHjn+az9rF6yhcPi+L69vUEHnX4YTJy1M8RTbCb5myD+GRul/rbQoOp4ROqnCBzhSjvmySB5s9w05OOQCwB3k+RSGOSOe6OmiNnS3LnC/exjwna7zewUj/hsbYxEGN5MCwYRcab/Kg5/h08zYw1mWzS4Wy32OO0qbpMQFvjYyDzt1B6jsXzWUXwWoaII88crXOMYIGUs25C48xGi94MYpni7GTON7WEROvNfZ51Bvgt1TMOq4vamH7Gtbd0xGkbwgrQ6FzWRnvrAE7bki1gNpupOLATMTJVXbKQMgYSOSA2d8NrrnUqIqK0/CYXTMdCxkmjHMdsynvy4CxN7aBWlnCCl2moj8l7elScNJpXUqXtLlV5GXdfCI0hom1ZDiJQRG57dWgXyEi7+xSVY/lKZr7WzNzW5rtvZR+MVEM7ZGUodLJILEs5RrBuzPdo0gdN1P4hT2gAJuQ3U8/e7VnWJiZ3KNly0vWsVrqY8fikeJH5G/63tcukLm/Ej8kf8AW9rl0hZNAiIgIiICIiAiIgIiICIiAiIgKh8dPzU77aL1lfFSuOCldJhMuUXLHRvI6GvF/MSepBF0UN4tNdQbc9rGy2Sy9rA7b3IIt7/+V84VMH07XsOjgw35g6wJ6tVvvp8pba+pta97jft5tt0ETis3IxSykGzI3O62gm3WbLW4M4e5lKwO0c5uY/Wd3xPafQnDBhfyNOL3nmibb+wOL5D02a39XUxJOyIPzva1rdmZwG6+W5P6ug51jlVSufIS9wkD2NJMbiI2xHvmsOwEkHVXt8QkYDYlrm+Zw22/W1c3mgD46mQHMC+dwI3i7iCOgq38DYHWbnrGzte1oDARdhAvl283qqPhz/aWtH4Z0i8fk/a2vX8M6evBG5gDHbYC+F19pyOsP/yB2qXDLXBB2k6C9/dzLSw6ExYlURfQmjZO0f3NJY7t73sU0ynzZs17gkWuRYDZ5tb9KkJSKr4LRa9OnNcE2XzxG/I3fWPrOXvjE4ZTOe86Na835wLgHr07V88SdOW0Rvv17S4jzWQbfHP81n7aL1lo0cHxWnOD5bWKlON6mL8KlLdcjo3nyNcL+laeGSh9O1zTo4MN+YOsCfSggMcp5mTfCKeMyWhcwg6FhvmDhfwukBRMEc8bmSRVBmfIQAxz3Oa8HbdoJsGi7tBpZdCdThpba+pta5N9On0ryZh0fKuIY0GwPegAuve5JG3YsbV3MTtvxZox1tXpieqPPy+Sj8IcFmMXwiqfynJva50TW5WBhID/AO4m3PzbFa6eBojDY2ZW5RYNFm2I23GllIGmDmSMIzNsW2OtwW6tv12VZwmrbStNPVPyFgzQSuJDZWW0FzpmbqC062CyaH3jTL1lGzbYyyHfoGBt7f7lKija518gtbaWjXZzhR2Ef5mrdU6iHLyMJ2Z7d89w32JFhz5SrE2Gz7DZa5HNroei/sQaEcWW4ynaSLDbfXdsWtiMNoTfmPoKl2U4dmve4JFr2sAdPNrfpUdjc4ZSue86NY9xPOACAetB8cSPyR/1va5dIXO+JaAtoiT9Ig9pcfRZdEQEREBERAREQEREBERAREQEREBeVVA2RjmPAc1wLXA7wRYheqIOPTxzYNIY5Wvlo3EmKVouYwfoPHN6d3Mpel4YUNszZYhfytPksRp5F0aaFr2lrwHNOhBFwVWqrgBQvdm5ENJ/ht7QUFXq8doJJ4pnzxl0TXhoz973+W5tbb3qgcSpsOmndM6ss5x0AMZDbCwDQ5hsNF0DucUPi/V/Knc4ofF+r+VJiJeTETGpUARUQ2Yi/wC9H/61ruw3DS4ONccwIIcDGDprtDF0fucUPi/V/Knc4ofF+r+VYVxUrO4iIa64cdZ3WsR+SuPxygM0U3Lxh8TXtFnWzCQNvm018ELYq+GFDbM6WJx6LuPYBqpvucUPi/V/KvuLi8omm4j9X8qzbXOq6tlxSRsULHsp8wzOIs6Wx2Abm/orr3B3CxTQNjFr7Tb0DoA0Xth+FxQj4pgHTtPaVuoPGrpmyMdHIA5j2lrgd4IsQuSTMmwaTkpmulo3E8lMBmMYJ8B4/XRzLsK854WvaWvAc07QRcHqQc5peGFDbM2WIE892nyWI08i9ZOF1E7wpoT/ALv+FOVXAChe6/Iht+a3tBXj3OKHxfq/lQRTOGFGBYTRAcwdb2LXqOEeHP8A3jqd++zrOHlsRa/Sp3ucUPi/V/Knc4ofF+r+VBEnhdRZcvKw5ea+nZZI+F1E3wZoR5Hf8KW7nFD4v1fyp3OKHxfq/lQQdXwwobZnSxO8l3HsA1VZraybFJGxQseynzC5Is6W2wAbm/8Aa6LFxeUTTcR+r+VT9BhcUItEwDp2ntKDx4P4WKeBsYtfabc9tg6BsUmsLKAiIgIiICIiAiI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AutoShape 10" descr="data:image/jpeg;base64,/9j/4AAQSkZJRgABAQAAAQABAAD/2wCEAAkGBxQTEBQUEBQWFBUVFhYXFxYWFxcWHBccGBUWFhwYGhgYHCggGBsnHBcYITEhJSkrLi4uFx8zODMsNygtLisBCgoKDg0OGxAQGy8gICQ0LC4sNCw0LC8sLSw1LjQ0NzQtKywwLzQsNCwsLCwsNCwsLCwsLCwsLC0sLCwsLCwsLP/AABEIAK4BIgMBIgACEQEDEQH/xAAbAAEAAgMBAQAAAAAAAAAAAAAABQYBBAcDAv/EAEsQAAEDAgMCBwoLBgYCAwAAAAEAAgMEEQUSITFBBgcTUWGBkRciMlNxobGywdEUIzQ1QnJzkpPS8BYzUlRVYhUkJYLh8YPTQ5Si/8QAGgEBAAIDAQAAAAAAAAAAAAAAAAQFAgMGAf/EAC4RAQACAgEBBgMIAwAAAAAAAAABAgMRBBIFITFBUZFhceETM1KBwdHw8TKhsf/aAAwDAQACEQMRAD8A7isIsoMIsogwiyiDCLKh+FuMijopqg6lje9HO4kNaO0hBH8K+G9PRERuzSzkXbDHq7ozH6IVUdxiYg43ZQRtbuD5devZbsWnwMwIvvUVBL5ZLPe8+ES7UNB3dK6DFR0waBkH3QUFI7oOJ/yUP4h/MndBxP8AkofxD+ZXRlPBrdgvu71vUtGps18YbTte1ziHuGUcmLXDiDtvs0QVnug4n/JQ/iH8yd0HE/5KH8Q/mVirBG4PhY6OOZ0ZLbBhey4sHhhGtjrYqA4VcJo8P5Bj4BO5zbufZrL5bAkC1sx5kHx3QMT/AJKH8Q/mX0zjFxBuslBG5u8Mk16tvoVsjhjIHxbRcXHej3bViSkjcCOTZbyAdlkGeCnDanrSWNvFM0XdDJo7py/xDyKzrj3DTAzHaopiWSxXex40cMupaeddE4GY8K2jjm2OIs8czhoepBOqrcK+HFPROEZzTTkXEMervK4/RUhwvxn4HRTT7SxvejncdG+crnPAzAcwM9QS+WTvpHnwiXahoO7cg3HcYmIO1ZQRtbuD5Lnr2ehfPdBxP+Sh/EP5ld4qOmDQMgB+qD596+GU8Gt2C/1WoKX3QcT/AJKH8Q/mTug4n/JQ/iH8yt4gj/gZp/aPcscgzbybLeQX9CCo90HE/wCSh/EP5k7oOJ/yUP4h/MprhLiMVLDmEbXyPOSJmUd84+wbSeZVl3C6Rjs01HG2JgAltYuLt747ixaBbQ6rOuO1o3ENV8+OkxW1oiZbzOMXEGm8lAxzd4ZLY9W30K28FOGtPWksZeOZvhQyaO8o/iHkXiyGKRgcI25XAEXblOovzXCpPDPBDHappiWSxd+x4297taefRYNrsSKE4HY6Kyjjm2OIs8czhoepTaAiIgIiICIiAiIgIiIMLKIgLCyiAqHx0n/SndMsXrK9qicdXzU77WL1kH3gWkPNr6AFINkudT6dVGYX+66wfQVuGS9tu3eg2HyWO3bu2+hQEOPzy5nU9LyseZzQ90rY8xaS02aQTa4I1UuX2N+cKtPo+QroORfIxk75i+LMcl+TLswbuJdqg8zBMar4T8BHK5cmb4SLWtbZlte2l1u1+I1GUPmoGuEfffvY3kW2loLdtuncths4dJNTCKVl2ZjKNGkyXByuvoRtUPWYceXpqQyzmL4PKXWeQ59nMHfHf4RHkQW6hrGyxskYbte0Obu0cL716mS2w+Ym3YtWnaGhrWDK1jQ0DmAsAB0Cy+xJa+h2nYg1ceF4efU+dpUfxGu/yThuzH1nLdxX912+grR4jfkbvrH1nIJHjmP+ln7WL1lnA9IebX2BfPHN81n7aL1ljDP3XWD5ggkxJc6nzEX7Vl8ljt6tT6FrmS9kL7G/oQbDHdd14VVa2ONz5HhrGglziDsHTsusNdt3XVcyHEKnkW/Jadw5Y7pZG6hg52g2PlWVa9U6a8uSMdeqXzhsDqh7q6pGVliIGH6Ef8R/udt8yhsddyxETG5pJSGxt2WI1zkjYG7bqf4V4uxoLWnLFF4RG8jcOgbF58EcMc29TMLSyDvQf/jj2ho6TtJ6bbla3vHHwa87eHy9XOYcVubyuuf8az3z8fSPksOHsdFExj5DI5rQHPcNSbak2WrwiF4Ofb6pW42S247T1rQxn9yfIfQVUOna/Ek7/JvG4O9rl0dc34kfkj/re1y6QgIiICIiAiIgIiICIiAiIgIiICofHV81O+2i9ZXxUPjp+anfbResg86R1o+z2L3Jta3/AGonDsQJj74cw08gW2yYDm16LINwuu7X9bVU+GrM8lK0OLbySDMHFpHefxDUBWJ0oJtcac6rXCt4MtKNNHSbPs1p5EzGK0x6N/FrFs1Yn1hESUJBI5WY2JFxPJY9I77Ytng1HlxBl3vPxEur3ud9Jm9x0W8wxiJzXMJkJGV99g5lr3Y6uh5NmS0EgdqTc5maql4OfLfNEWtMw6LtPDhpx56ccRPr3fzvW2TEGtOl3frpWs/Eyb96Osn2LWEaxyd10DlnzieLvEerQd28bitziO+Rv+sfWcorFGXj6z6CpXiO+Rv+sfWcgkOOb5rP20XrLypHWj7PYvXjn+az9rF6yi8PxC8ffDo08gQSxdYiyyXXNj1BabJgObXqWpjOKNijLrZnaBjBqXucbBoHp6EJnXfL4xquke9tJSn46XQu8Uz6TyefcFs8IatmGUBhph3zWekgZj0kqN4K1UcUc0kt3VTzd9xax3MbvZl86h8arXyvewN5ZxaXS3NgGeXc47h0KzxceKUm9+6P18vZz3J5k58sY8Ubn9PP3QEtW8OkaZHPexuZ7XNbybhYEtA2jQ7Vb+B+KZY5I3Xc2N4yX1s1zGvDSTzEkeSyqMELpGgNE72ECzXBjQRuDpAblqs3BVl4A8+FI5zneUHLbyANAC08mZ6Y2mcCIi8xXu14/wA91gfiRN+9HWTp2LRxbFniLVoO0bxuK9OTutLFmXi7fQVCWqa4kfkb/re1y6Qub8SPyR/1va5dIQEREBERAREQEREGFlEQEREBERAVD46fmp320XrK+Kh8dPzU77aL1kEPh8Q5PX9aBbDY9Re/RpZetDBePTbcHssVscmSRpaxub23bhYoNN8eum3oF1B45FeekA2l8g1015PzK0ujIJNrggc2lr8+7VQGPQn4TSX0u+XTyRelaeT91b5S38adZqz8YSOGtZDI8TNDtBYgZh+jdQFh/iLC0ZQYprAfXZop4UmmYkbbW3qPkjAxOLkwbchLodvhR3VD2f8Afx+a87QtE4bT4zOt+nckmR667ekW7Fh0eptfpsL2W82Ik3tYWIGzW9ubyLHJkfRvckixG/nuV0jnEViMXxen60K2eI75G/6x9Zy9K+C0Wu3U9oJXnxG/I3fWPrOQSHHP81n7WL1lDUEXxev60CmeOb5rP20XrLTooLx6bbg9lig8ms1F79Fxa/8AytXFcLZMAHXDhq1zdHNP8QO5S/JlxGlrHW9uzQqr8JMAnkqTIyMSMLGNAMzo7EF19Bt2hZVjc+OmN5mK+G/g0cVdUNcOUaZZNGRzMAGc7mzDcek6aLYqqX4NRSm+aR4759vCe+zBY7bC9h0Bao4LVH8uz/7Uq0oKMNqDHJEAYrEkTSSAO3CxNr9G5Ta0tnmuPriff9lVN6cWt8sY5j2/dYMLprNDRsZHbsACzwQj/wAv/wCSXs5R2xblCMtNPM7YBlB9K++CFI4UkJcLXaXeUvcXdmq39p2jur6IfYNLbvefPX/ZbBj1Nr9Nhey1cUi+K02WPoKl+TLdMt7kkajfrrcrVxKC0JvzO9BVS6NniR+SP+t7XLpC5vxI/JH/AFva5dIQEREBERAREQEREBERAREQEREBU7jZoHTYVMGC5YWSW6GOBPmuepXFfMrA4EOFwQQQd4O5BzzBalstMx7djg1xtuGmYdWqkTC27clr3+jbZvvbd7bKs4lhFRhMjn07HT0TiXZR4cJO0DnH6Oup+oeMejA74uYd4MTr9eXRBZXxDP39tgy32b77d+xV/hNHyZhqALxQynPbXK17MhcP7Q63k1Xw7jIojteT5Yn+5HcY9CRYvJGyxifbsssb1i1ZrPmyraazEwnXRsc1rojcEXzA3B6bqAog2bEC9vfRQxuic/6Jke5py32Gwbr0kBQUmL4OSSDK1pOrGGpYw/7GusPILKapOH2HxMEcRyMGga2F4A8ygcbgRhv1zO0rNy7ZKdC0xxDP3lrWOa2y9xbr2/qy+REy7s9r3PhW2brX3WVebxkUQ2PI/wDE/wBy+JuMejI70ve7cGxG/Vm0VihpLHqoRUr3v+i1xF9p2hgPSbhffEvSFlEc2+x7SXegjtVU5GpxSZodG6OAHNyZPfPPO87guwYNhwghbG3dqTzn9adSCucbNG6XC5supjLJLdDHXPm16lGYPUNlpmvYbhwa7Tm0Duyx7F0GWMOaWuFwQQQdhB0IXJ8RwiowiRzqdjp6FxzBrdXwk7R5P1pvCdxaJohkyWvycng22cm7U23dPkVCwdmHmnj+EMmdIWjMWyGxPkzKwt4xKItLXlzcwIc10Tr6ixBy6KHGMYJ4ln4UqkYMtKTPXXf+kfkYbZIjpt0vXJhfi6j8Q/mXvBUYawWZHOBt8Ibecm+pWn/jGCeJZ+FKs/4xgniWfhSqXXm4aTutJj8/ohX7PveNWvuPl9U1V4/QyQCBzJRGNwLRfbtN9dqhnx4ZlIZHODbT4w2vu0zbFj/GME8Sz8KVP8YwTxLPwpVjPLwz40n3+j2vAyV/xvr5R9U/wFYw0EZcQTd98x3co62rty2uEFUIqR73nwWOOu3eGjynRQ9Pw7oIoxHTh1m3ysZE7S5vpn6VoiCpxSZgdGY4AQRGfCeed53BV8987WcRqNLbxNUpZREuFs1j2lx9BC6CtHCMPEELY27tp5yt5ePREWEGUREBFhZQEREBFhZQEREBERARFgoBF1GVHB6mebuhbfoFvQvDhJwqpqFoNTJYnwWNGZ7vI0ek6KpnjUvrHQVDm7iS1t+pBbv2WpfFN86fstS+Kb51UO6k7+nz/eb7k7qTv6fP95vuQW/9lqXxTfOn7LUvih51UO6k7+nz/eb7k7qTv6fP95vuQW/9lqXxTfOst4MUo2RDtKp/dSd/T5/vN9yyONW37yhqGt3kFrrdWiDoNNSsjFo2ho6Bb/teyheDfCmmrmF1NJmI8JhGV7fK0+kXCmkBYIusqD4S8K6ahaDUvsT4LGjM927Ro3dJ0QbE/B2mebuhbfoFvQvL9lqXxLfOqgeNS/7ugqHN3Elov1J3Unf0+f7zfcgt/wCy1L4lvnT9lqXxLfOqh3Unf0+f7zfcndSd/T5/vN9yC3/stS+Jb50/Zal8S3zqod1J39Pn+833J3Unf0+f7zfcguDeDNKDpEO0qSpqVkYtG0NHQLLnzeNWxvJQ1DW7yMrrdWit3BzhRTVrC6mkzW8JhGVzfK0+nYgmUREBERAREQEREBERBhFlEGFlEQEREBRvCLFm0tLLO/ZG0m3OdgHWSApJUTjodbCXjnlhB8me/sQVXgvgz6qQ1dWc8snfkkXyNPgtYDs0XQYsDpg0XOvTe/pUVgDQIbDTUeYCykRJfm7UGWYTT63AB/3e9eJw2KxtGL66Enb5br2c+xussN+vmQUKkiqJKV9S6aOMM5Uvj+D5i0xF2ZoPKjN4J10VpwOkbJTQvmiaJHsBcGk2udefTRVAVDRQ1DJSw5nV/IgtcXco0zFzrjS2U9G9XfCnf5eE80bPVCD2GGw+LA6z718yYXCQQGdYJXu199VgyW5ufbZBQOFGDvpJBV0hySx3fcC3KNHhNeN5ttXUeC+NNrKWOdmmYd83+Fw2jtVb4QsBhsddvnabrR4jpD8Bc3cHEj7zkF14SYu2kpZZ3a8mwkDZmOxres2XLeC2CvqZDV1hzyyd8XEXyA+CxgOzTsVr45Xf6W7pliB+8s4C20NhpqPMBZBKxYHTBoudem/vXyzCafW4sfI73r5El+bTpuvmonDA552AEnqBOiDVr46WGN0kwaxjdpJO07ANdSdwC1MJraKoLhEO+bqWODmPAP0sjrG3SqpNjUs1TBLUwj4Ox4LWAkkF9mNkdfRxbe9uk7VY+FdE4tFRCB8Ip++aQdXtHhxnnBbfrWNbRbwbs2C+GYi8a33px2GQ/wAA7T71gYZDvjHafevihrmzQxzRnvXtDhfmI2dB9y2Gvvqsml4SYXCdAzrBPmuVRuE2EPpJBWUhyyR9/cCwkaPCa4b9Nqv5ktzdZsovhI0GAg6+F52lBZ+DGMtrKWOdmmdou3+F28dqlVzniTkPwJzdwdp1ly6MgIiICIiAiIgIiICIiAiIgIiICofHT81O+2i9ZXxUPjq+anfaxesgYX+66x7FuGUG1v8ApaFE60Y6vPYLYLrW1O3eg9zIAbnm0K5xwg4USTSvbE1xpmGxDXuj5Q7Ll7Wkhl9w2226q6Y1K4U85Ye+bDIW258jrecLmdBSuMQDPBygnXaPaofM5E4axMeaBz+VPHpE180lFwqDWZG0cYZkczJy78pD/CJbksSedeVHwkkp3tfFFkhJ76ASukabbSwOaDGfMV4mlzaNsGtuQDbr13rxFJpsVfHaN1XHa2TffMOtUlW2RrZIzdrmgg84NiPavQSAXvz9qqfAmtDaJgcdA6QAbbAPNlLPxTmB7bK7idxt0UTuIls4t+57fQVo8RvyN31j6zl4YnjHxerew9BXvxG/I3/WPrOXr1Icc3zWftovWWMMPxXWPQFnjm+az9tF6y8IXEQnJo4iw6CRYIPrEOEFNC4CWZjXfw3uR1DVan7XUZJvMLEW1a63SNQtDgZFEIGkNHLgltRmF3coCcxJOu3UdCsTrE2OxBVOD76eWeZonBiilb8HjL2gEBjXZte+cA+9twsOZT+IcI6aJhzysJGmRpDnE8waNSbrmuI0XwioqMmXkhK9wNgLkANOu8aaDpSrwWIWEWZwt3xc0C56AN3lUbJyK0nWl1xOyM3KpF7W1vw3uf6WTg8+qeJKeJwpo45C4F7M8rWSkvaAy+UaE67lNM4KQuN5pJqg73SSu8zQQB1KkYHXPoZS9wc+OQNjcAbltj3uW/lI61c38MKcRue15c4ackQRJm3NynXXn2dK3UvF43Ct5XGvxsk47+MMYPGKeukgic4xGESFjnF4Y7PYZb3IuL6f2qWxk/EHyH0FQWAvdGHyygmeZ2aSx0bbRrB0NGnatjFsY+KN27iND0FZo7c4kfkj/re1y6Qub8SPyR/1va5dIQEREBERAREQEREBERAREQEREBUPjq+anfaxesr4qHx1fNTvtovWQR+H14dHqLbrbdwW0yUae+9u3YozD4fi/P5gthrbnd59e1BuSuB0tfTXW2h3Kiy0wpZDHKLRXPJybQAdcjjuI3FW97LHy7lAUtLJUvndy0jIxIY2NZlscgAJ74HetHI49c9OiyNyuLTkY+i/9NAVtNf96y3lXxPKJTydIc7nfSF8sY3uJ9i2MSpWQuja+ql+MeGCwZcX0v4Oy5HatnFMLkghfLHPK4x2dlOSzgCCRo3muoOPsnHW0Wm0yrcXYeKl4tNpnXkkaGjEUbY27Giw6bbT5fevXJzLYpiHgOBBBAItzEX3rLm2O0efRWq7ReKx3j6/YVLcR3yN/wBY+s5auJQ/F9voK2uI75G/6x9ZyCQ45/ms/axeso6grw6PUW3W27gpHjn+az9rF6yhcPi+L69vUEHnX4YTJy1M8RTbCb5myD+GRul/rbQoOp4ROqnCBzhSjvmySB5s9w05OOQCwB3k+RSGOSOe6OmiNnS3LnC/exjwna7zewUj/hsbYxEGN5MCwYRcab/Kg5/h08zYw1mWzS4Wy32OO0qbpMQFvjYyDzt1B6jsXzWUXwWoaII88crXOMYIGUs25C48xGi94MYpni7GTON7WEROvNfZ51Bvgt1TMOq4vamH7Gtbd0xGkbwgrQ6FzWRnvrAE7bki1gNpupOLATMTJVXbKQMgYSOSA2d8NrrnUqIqK0/CYXTMdCxkmjHMdsynvy4CxN7aBWlnCCl2moj8l7elScNJpXUqXtLlV5GXdfCI0hom1ZDiJQRG57dWgXyEi7+xSVY/lKZr7WzNzW5rtvZR+MVEM7ZGUodLJILEs5RrBuzPdo0gdN1P4hT2gAJuQ3U8/e7VnWJiZ3KNly0vWsVrqY8fikeJH5G/63tcukLm/Ej8kf8AW9rl0hZNAiIgIiICIiAiIgIiICIiAiIgKh8dPzU77aL1lfFSuOCldJhMuUXLHRvI6GvF/MSepBF0UN4tNdQbc9rGy2Sy9rA7b3IIt7/+V84VMH07XsOjgw35g6wJ6tVvvp8pba+pta97jft5tt0ETis3IxSykGzI3O62gm3WbLW4M4e5lKwO0c5uY/Wd3xPafQnDBhfyNOL3nmibb+wOL5D02a39XUxJOyIPzva1rdmZwG6+W5P6ug51jlVSufIS9wkD2NJMbiI2xHvmsOwEkHVXt8QkYDYlrm+Zw22/W1c3mgD46mQHMC+dwI3i7iCOgq38DYHWbnrGzte1oDARdhAvl283qqPhz/aWtH4Z0i8fk/a2vX8M6evBG5gDHbYC+F19pyOsP/yB2qXDLXBB2k6C9/dzLSw6ExYlURfQmjZO0f3NJY7t73sU0ynzZs17gkWuRYDZ5tb9KkJSKr4LRa9OnNcE2XzxG/I3fWPrOXvjE4ZTOe86Na835wLgHr07V88SdOW0Rvv17S4jzWQbfHP81n7aL1lo0cHxWnOD5bWKlON6mL8KlLdcjo3nyNcL+laeGSh9O1zTo4MN+YOsCfSggMcp5mTfCKeMyWhcwg6FhvmDhfwukBRMEc8bmSRVBmfIQAxz3Oa8HbdoJsGi7tBpZdCdThpba+pta5N9On0ryZh0fKuIY0GwPegAuve5JG3YsbV3MTtvxZox1tXpieqPPy+Sj8IcFmMXwiqfynJva50TW5WBhID/AO4m3PzbFa6eBojDY2ZW5RYNFm2I23GllIGmDmSMIzNsW2OtwW6tv12VZwmrbStNPVPyFgzQSuJDZWW0FzpmbqC062CyaH3jTL1lGzbYyyHfoGBt7f7lKija518gtbaWjXZzhR2Ef5mrdU6iHLyMJ2Z7d89w32JFhz5SrE2Gz7DZa5HNroei/sQaEcWW4ynaSLDbfXdsWtiMNoTfmPoKl2U4dmve4JFr2sAdPNrfpUdjc4ZSue86NY9xPOACAetB8cSPyR/1va5dIXO+JaAtoiT9Ig9pcfRZdEQEREBERAREQEREBERAREQEREBeVVA2RjmPAc1wLXA7wRYheqIOPTxzYNIY5Wvlo3EmKVouYwfoPHN6d3Mpel4YUNszZYhfytPksRp5F0aaFr2lrwHNOhBFwVWqrgBQvdm5ENJ/ht7QUFXq8doJJ4pnzxl0TXhoz973+W5tbb3qgcSpsOmndM6ss5x0AMZDbCwDQ5hsNF0DucUPi/V/Knc4ofF+r+VJiJeTETGpUARUQ2Yi/wC9H/61ruw3DS4ONccwIIcDGDprtDF0fucUPi/V/Knc4ofF+r+VYVxUrO4iIa64cdZ3WsR+SuPxygM0U3Lxh8TXtFnWzCQNvm018ELYq+GFDbM6WJx6LuPYBqpvucUPi/V/KvuLi8omm4j9X8qzbXOq6tlxSRsULHsp8wzOIs6Wx2Abm/orr3B3CxTQNjFr7Tb0DoA0Xth+FxQj4pgHTtPaVuoPGrpmyMdHIA5j2lrgd4IsQuSTMmwaTkpmulo3E8lMBmMYJ8B4/XRzLsK854WvaWvAc07QRcHqQc5peGFDbM2WIE892nyWI08i9ZOF1E7wpoT/ALv+FOVXAChe6/Iht+a3tBXj3OKHxfq/lQRTOGFGBYTRAcwdb2LXqOEeHP8A3jqd++zrOHlsRa/Sp3ucUPi/V/Knc4ofF+r+VBEnhdRZcvKw5ea+nZZI+F1E3wZoR5Hf8KW7nFD4v1fyp3OKHxfq/lQQdXwwobZnSxO8l3HsA1VZraybFJGxQseynzC5Is6W2wAbm/8Aa6LFxeUTTcR+r+VT9BhcUItEwDp2ntKDx4P4WKeBsYtfabc9tg6BsUmsLKAiIgIiICIiAiIg/9k="/>
          <p:cNvSpPr>
            <a:spLocks noChangeAspect="1" noChangeArrowheads="1"/>
          </p:cNvSpPr>
          <p:nvPr/>
        </p:nvSpPr>
        <p:spPr bwMode="auto">
          <a:xfrm>
            <a:off x="155575" y="-1036638"/>
            <a:ext cx="3619500" cy="2171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4" name="AutoShape 12" descr="data:image/jpeg;base64,/9j/4AAQSkZJRgABAQAAAQABAAD/2wCEAAkGBxQTEBQUEBQWFBUVFhYXFxYWFxcWHBccGBUWFhwYGhgYHCggGBsnHBcYITEhJSkrLi4uFx8zODMsNygtLisBCgoKDg0OGxAQGy8gICQ0LC4sNCw0LC8sLSw1LjQ0NzQtKywwLzQsNCwsLCwsNCwsLCwsLCwsLC0sLCwsLCwsLP/AABEIAK4BIgMBIgACEQEDEQH/xAAbAAEAAgMBAQAAAAAAAAAAAAAABQYBBAcDAv/EAEsQAAEDAgMCBwoLBgYCAwAAAAEAAgMEEQUSITFBBgcTUWGBkRciMlNxobGywdEUIzQ1QnJzkpPS8BYzUlRVYhUkJYLh8YPTQ5Si/8QAGgEBAAIDAQAAAAAAAAAAAAAAAAQFAgMGAf/EAC4RAQACAgEBBgMIAwAAAAAAAAABAgMRBBIFITFBUZFhceETM1KBwdHw8TKhsf/aAAwDAQACEQMRAD8A7isIsoMIsogwiyiDCLKh+FuMijopqg6lje9HO4kNaO0hBH8K+G9PRERuzSzkXbDHq7ozH6IVUdxiYg43ZQRtbuD5devZbsWnwMwIvvUVBL5ZLPe8+ES7UNB3dK6DFR0waBkH3QUFI7oOJ/yUP4h/MndBxP8AkofxD+ZXRlPBrdgvu71vUtGps18YbTte1ziHuGUcmLXDiDtvs0QVnug4n/JQ/iH8yd0HE/5KH8Q/mVirBG4PhY6OOZ0ZLbBhey4sHhhGtjrYqA4VcJo8P5Bj4BO5zbufZrL5bAkC1sx5kHx3QMT/AJKH8Q/mX0zjFxBuslBG5u8Mk16tvoVsjhjIHxbRcXHej3bViSkjcCOTZbyAdlkGeCnDanrSWNvFM0XdDJo7py/xDyKzrj3DTAzHaopiWSxXex40cMupaeddE4GY8K2jjm2OIs8czhoepBOqrcK+HFPROEZzTTkXEMervK4/RUhwvxn4HRTT7SxvejncdG+crnPAzAcwM9QS+WTvpHnwiXahoO7cg3HcYmIO1ZQRtbuD5Lnr2ehfPdBxP+Sh/EP5ld4qOmDQMgB+qD596+GU8Gt2C/1WoKX3QcT/AJKH8Q/mTug4n/JQ/iH8yt4gj/gZp/aPcscgzbybLeQX9CCo90HE/wCSh/EP5k7oOJ/yUP4h/MprhLiMVLDmEbXyPOSJmUd84+wbSeZVl3C6Rjs01HG2JgAltYuLt747ixaBbQ6rOuO1o3ENV8+OkxW1oiZbzOMXEGm8lAxzd4ZLY9W30K28FOGtPWksZeOZvhQyaO8o/iHkXiyGKRgcI25XAEXblOovzXCpPDPBDHappiWSxd+x4297taefRYNrsSKE4HY6Kyjjm2OIs8czhoepTaAiIgIiICIiAiIgIiIMLKIgLCyiAqHx0n/SndMsXrK9qicdXzU77WL1kH3gWkPNr6AFINkudT6dVGYX+66wfQVuGS9tu3eg2HyWO3bu2+hQEOPzy5nU9LyseZzQ90rY8xaS02aQTa4I1UuX2N+cKtPo+QroORfIxk75i+LMcl+TLswbuJdqg8zBMar4T8BHK5cmb4SLWtbZlte2l1u1+I1GUPmoGuEfffvY3kW2loLdtuncths4dJNTCKVl2ZjKNGkyXByuvoRtUPWYceXpqQyzmL4PKXWeQ59nMHfHf4RHkQW6hrGyxskYbte0Obu0cL716mS2w+Ym3YtWnaGhrWDK1jQ0DmAsAB0Cy+xJa+h2nYg1ceF4efU+dpUfxGu/yThuzH1nLdxX912+grR4jfkbvrH1nIJHjmP+ln7WL1lnA9IebX2BfPHN81n7aL1ljDP3XWD5ggkxJc6nzEX7Vl8ljt6tT6FrmS9kL7G/oQbDHdd14VVa2ONz5HhrGglziDsHTsusNdt3XVcyHEKnkW/Jadw5Y7pZG6hg52g2PlWVa9U6a8uSMdeqXzhsDqh7q6pGVliIGH6Ef8R/udt8yhsddyxETG5pJSGxt2WI1zkjYG7bqf4V4uxoLWnLFF4RG8jcOgbF58EcMc29TMLSyDvQf/jj2ho6TtJ6bbla3vHHwa87eHy9XOYcVubyuuf8az3z8fSPksOHsdFExj5DI5rQHPcNSbak2WrwiF4Ofb6pW42S247T1rQxn9yfIfQVUOna/Ek7/JvG4O9rl0dc34kfkj/re1y6QgIiICIiAiIgIiICIiAiIgIiICofHV81O+2i9ZXxUPjp+anfbResg86R1o+z2L3Jta3/AGonDsQJj74cw08gW2yYDm16LINwuu7X9bVU+GrM8lK0OLbySDMHFpHefxDUBWJ0oJtcac6rXCt4MtKNNHSbPs1p5EzGK0x6N/FrFs1Yn1hESUJBI5WY2JFxPJY9I77Ytng1HlxBl3vPxEur3ud9Jm9x0W8wxiJzXMJkJGV99g5lr3Y6uh5NmS0EgdqTc5maql4OfLfNEWtMw6LtPDhpx56ccRPr3fzvW2TEGtOl3frpWs/Eyb96Osn2LWEaxyd10DlnzieLvEerQd28bitziO+Rv+sfWcorFGXj6z6CpXiO+Rv+sfWcgkOOb5rP20XrLypHWj7PYvXjn+az9rF6yi8PxC8ffDo08gQSxdYiyyXXNj1BabJgObXqWpjOKNijLrZnaBjBqXucbBoHp6EJnXfL4xquke9tJSn46XQu8Uz6TyefcFs8IatmGUBhph3zWekgZj0kqN4K1UcUc0kt3VTzd9xax3MbvZl86h8arXyvewN5ZxaXS3NgGeXc47h0KzxceKUm9+6P18vZz3J5k58sY8Ubn9PP3QEtW8OkaZHPexuZ7XNbybhYEtA2jQ7Vb+B+KZY5I3Xc2N4yX1s1zGvDSTzEkeSyqMELpGgNE72ECzXBjQRuDpAblqs3BVl4A8+FI5zneUHLbyANAC08mZ6Y2mcCIi8xXu14/wA91gfiRN+9HWTp2LRxbFniLVoO0bxuK9OTutLFmXi7fQVCWqa4kfkb/re1y6Qub8SPyR/1va5dIQEREBERAREQEREGFlEQEREBERAVD46fmp320XrK+Kh8dPzU77aL1kEPh8Q5PX9aBbDY9Re/RpZetDBePTbcHssVscmSRpaxub23bhYoNN8eum3oF1B45FeekA2l8g1015PzK0ujIJNrggc2lr8+7VQGPQn4TSX0u+XTyRelaeT91b5S38adZqz8YSOGtZDI8TNDtBYgZh+jdQFh/iLC0ZQYprAfXZop4UmmYkbbW3qPkjAxOLkwbchLodvhR3VD2f8Afx+a87QtE4bT4zOt+nckmR667ekW7Fh0eptfpsL2W82Ik3tYWIGzW9ubyLHJkfRvckixG/nuV0jnEViMXxen60K2eI75G/6x9Zy9K+C0Wu3U9oJXnxG/I3fWPrOQSHHP81n7WL1lDUEXxev60CmeOb5rP20XrLTooLx6bbg9lig8ms1F79Fxa/8AytXFcLZMAHXDhq1zdHNP8QO5S/JlxGlrHW9uzQqr8JMAnkqTIyMSMLGNAMzo7EF19Bt2hZVjc+OmN5mK+G/g0cVdUNcOUaZZNGRzMAGc7mzDcek6aLYqqX4NRSm+aR4759vCe+zBY7bC9h0Bao4LVH8uz/7Uq0oKMNqDHJEAYrEkTSSAO3CxNr9G5Ta0tnmuPriff9lVN6cWt8sY5j2/dYMLprNDRsZHbsACzwQj/wAv/wCSXs5R2xblCMtNPM7YBlB9K++CFI4UkJcLXaXeUvcXdmq39p2jur6IfYNLbvefPX/ZbBj1Nr9Nhey1cUi+K02WPoKl+TLdMt7kkajfrrcrVxKC0JvzO9BVS6NniR+SP+t7XLpC5vxI/JH/AFva5dIQEREBERAREQEREBERAREQEREBU7jZoHTYVMGC5YWSW6GOBPmuepXFfMrA4EOFwQQQd4O5BzzBalstMx7djg1xtuGmYdWqkTC27clr3+jbZvvbd7bKs4lhFRhMjn07HT0TiXZR4cJO0DnH6Oup+oeMejA74uYd4MTr9eXRBZXxDP39tgy32b77d+xV/hNHyZhqALxQynPbXK17MhcP7Q63k1Xw7jIojteT5Yn+5HcY9CRYvJGyxifbsssb1i1ZrPmyraazEwnXRsc1rojcEXzA3B6bqAog2bEC9vfRQxuic/6Jke5py32Gwbr0kBQUmL4OSSDK1pOrGGpYw/7GusPILKapOH2HxMEcRyMGga2F4A8ygcbgRhv1zO0rNy7ZKdC0xxDP3lrWOa2y9xbr2/qy+REy7s9r3PhW2brX3WVebxkUQ2PI/wDE/wBy+JuMejI70ve7cGxG/Vm0VihpLHqoRUr3v+i1xF9p2hgPSbhffEvSFlEc2+x7SXegjtVU5GpxSZodG6OAHNyZPfPPO87guwYNhwghbG3dqTzn9adSCucbNG6XC5supjLJLdDHXPm16lGYPUNlpmvYbhwa7Tm0Duyx7F0GWMOaWuFwQQQdhB0IXJ8RwiowiRzqdjp6FxzBrdXwk7R5P1pvCdxaJohkyWvycng22cm7U23dPkVCwdmHmnj+EMmdIWjMWyGxPkzKwt4xKItLXlzcwIc10Tr6ixBy6KHGMYJ4ln4UqkYMtKTPXXf+kfkYbZIjpt0vXJhfi6j8Q/mXvBUYawWZHOBt8Ibecm+pWn/jGCeJZ+FKs/4xgniWfhSqXXm4aTutJj8/ohX7PveNWvuPl9U1V4/QyQCBzJRGNwLRfbtN9dqhnx4ZlIZHODbT4w2vu0zbFj/GME8Sz8KVP8YwTxLPwpVjPLwz40n3+j2vAyV/xvr5R9U/wFYw0EZcQTd98x3co62rty2uEFUIqR73nwWOOu3eGjynRQ9Pw7oIoxHTh1m3ysZE7S5vpn6VoiCpxSZgdGY4AQRGfCeed53BV8987WcRqNLbxNUpZREuFs1j2lx9BC6CtHCMPEELY27tp5yt5ePREWEGUREBFhZQEREBFhZQEREBERARFgoBF1GVHB6mebuhbfoFvQvDhJwqpqFoNTJYnwWNGZ7vI0ek6KpnjUvrHQVDm7iS1t+pBbv2WpfFN86fstS+Kb51UO6k7+nz/eb7k7qTv6fP95vuQW/9lqXxTfOn7LUvih51UO6k7+nz/eb7k7qTv6fP95vuQW/9lqXxTfOst4MUo2RDtKp/dSd/T5/vN9yyONW37yhqGt3kFrrdWiDoNNSsjFo2ho6Bb/teyheDfCmmrmF1NJmI8JhGV7fK0+kXCmkBYIusqD4S8K6ahaDUvsT4LGjM927Ro3dJ0QbE/B2mebuhbfoFvQvL9lqXxLfOqgeNS/7ugqHN3Elov1J3Unf0+f7zfcgt/wCy1L4lvnT9lqXxLfOqh3Unf0+f7zfcndSd/T5/vN9yC3/stS+Jb50/Zal8S3zqod1J39Pn+833J3Unf0+f7zfcguDeDNKDpEO0qSpqVkYtG0NHQLLnzeNWxvJQ1DW7yMrrdWit3BzhRTVrC6mkzW8JhGVzfK0+nYgmUREBERAREQEREBERBhFlEGFlEQEREBRvCLFm0tLLO/ZG0m3OdgHWSApJUTjodbCXjnlhB8me/sQVXgvgz6qQ1dWc8snfkkXyNPgtYDs0XQYsDpg0XOvTe/pUVgDQIbDTUeYCykRJfm7UGWYTT63AB/3e9eJw2KxtGL66Enb5br2c+xussN+vmQUKkiqJKV9S6aOMM5Uvj+D5i0xF2ZoPKjN4J10VpwOkbJTQvmiaJHsBcGk2udefTRVAVDRQ1DJSw5nV/IgtcXco0zFzrjS2U9G9XfCnf5eE80bPVCD2GGw+LA6z718yYXCQQGdYJXu199VgyW5ufbZBQOFGDvpJBV0hySx3fcC3KNHhNeN5ttXUeC+NNrKWOdmmYd83+Fw2jtVb4QsBhsddvnabrR4jpD8Bc3cHEj7zkF14SYu2kpZZ3a8mwkDZmOxres2XLeC2CvqZDV1hzyyd8XEXyA+CxgOzTsVr45Xf6W7pliB+8s4C20NhpqPMBZBKxYHTBoudem/vXyzCafW4sfI73r5El+bTpuvmonDA552AEnqBOiDVr46WGN0kwaxjdpJO07ANdSdwC1MJraKoLhEO+bqWODmPAP0sjrG3SqpNjUs1TBLUwj4Ox4LWAkkF9mNkdfRxbe9uk7VY+FdE4tFRCB8Ip++aQdXtHhxnnBbfrWNbRbwbs2C+GYi8a33px2GQ/wAA7T71gYZDvjHafevihrmzQxzRnvXtDhfmI2dB9y2Gvvqsml4SYXCdAzrBPmuVRuE2EPpJBWUhyyR9/cCwkaPCa4b9Nqv5ktzdZsovhI0GAg6+F52lBZ+DGMtrKWOdmmdou3+F28dqlVzniTkPwJzdwdp1ly6MgIiICIiAiIgIiICIiAiIgIiICofHT81O+2i9ZXxUPjq+anfaxesgYX+66x7FuGUG1v8ApaFE60Y6vPYLYLrW1O3eg9zIAbnm0K5xwg4USTSvbE1xpmGxDXuj5Q7Ll7Wkhl9w2226q6Y1K4U85Ye+bDIW258jrecLmdBSuMQDPBygnXaPaofM5E4axMeaBz+VPHpE180lFwqDWZG0cYZkczJy78pD/CJbksSedeVHwkkp3tfFFkhJ76ASukabbSwOaDGfMV4mlzaNsGtuQDbr13rxFJpsVfHaN1XHa2TffMOtUlW2RrZIzdrmgg84NiPavQSAXvz9qqfAmtDaJgcdA6QAbbAPNlLPxTmB7bK7idxt0UTuIls4t+57fQVo8RvyN31j6zl4YnjHxerew9BXvxG/I3/WPrOXr1Icc3zWftovWWMMPxXWPQFnjm+az9tF6y8IXEQnJo4iw6CRYIPrEOEFNC4CWZjXfw3uR1DVan7XUZJvMLEW1a63SNQtDgZFEIGkNHLgltRmF3coCcxJOu3UdCsTrE2OxBVOD76eWeZonBiilb8HjL2gEBjXZte+cA+9twsOZT+IcI6aJhzysJGmRpDnE8waNSbrmuI0XwioqMmXkhK9wNgLkANOu8aaDpSrwWIWEWZwt3xc0C56AN3lUbJyK0nWl1xOyM3KpF7W1vw3uf6WTg8+qeJKeJwpo45C4F7M8rWSkvaAy+UaE67lNM4KQuN5pJqg73SSu8zQQB1KkYHXPoZS9wc+OQNjcAbltj3uW/lI61c38MKcRue15c4ackQRJm3NynXXn2dK3UvF43Ct5XGvxsk47+MMYPGKeukgic4xGESFjnF4Y7PYZb3IuL6f2qWxk/EHyH0FQWAvdGHyygmeZ2aSx0bbRrB0NGnatjFsY+KN27iND0FZo7c4kfkj/re1y6Qub8SPyR/1va5dIQEREBERAREQEREBERAREQEREBUPjq+anfaxesr4qHx1fNTvtovWQR+H14dHqLbrbdwW0yUae+9u3YozD4fi/P5gthrbnd59e1BuSuB0tfTXW2h3Kiy0wpZDHKLRXPJybQAdcjjuI3FW97LHy7lAUtLJUvndy0jIxIY2NZlscgAJ74HetHI49c9OiyNyuLTkY+i/9NAVtNf96y3lXxPKJTydIc7nfSF8sY3uJ9i2MSpWQuja+ql+MeGCwZcX0v4Oy5HatnFMLkghfLHPK4x2dlOSzgCCRo3muoOPsnHW0Wm0yrcXYeKl4tNpnXkkaGjEUbY27Giw6bbT5fevXJzLYpiHgOBBBAItzEX3rLm2O0efRWq7ReKx3j6/YVLcR3yN/wBY+s5auJQ/F9voK2uI75G/6x9ZyCQ45/ms/axeso6grw6PUW3W27gpHjn+az9rF6yhcPi+L69vUEHnX4YTJy1M8RTbCb5myD+GRul/rbQoOp4ROqnCBzhSjvmySB5s9w05OOQCwB3k+RSGOSOe6OmiNnS3LnC/exjwna7zewUj/hsbYxEGN5MCwYRcab/Kg5/h08zYw1mWzS4Wy32OO0qbpMQFvjYyDzt1B6jsXzWUXwWoaII88crXOMYIGUs25C48xGi94MYpni7GTON7WEROvNfZ51Bvgt1TMOq4vamH7Gtbd0xGkbwgrQ6FzWRnvrAE7bki1gNpupOLATMTJVXbKQMgYSOSA2d8NrrnUqIqK0/CYXTMdCxkmjHMdsynvy4CxN7aBWlnCCl2moj8l7elScNJpXUqXtLlV5GXdfCI0hom1ZDiJQRG57dWgXyEi7+xSVY/lKZr7WzNzW5rtvZR+MVEM7ZGUodLJILEs5RrBuzPdo0gdN1P4hT2gAJuQ3U8/e7VnWJiZ3KNly0vWsVrqY8fikeJH5G/63tcukLm/Ej8kf8AW9rl0hZNAiIgIiICIiAiIgIiICIiAiIgKh8dPzU77aL1lfFSuOCldJhMuUXLHRvI6GvF/MSepBF0UN4tNdQbc9rGy2Sy9rA7b3IIt7/+V84VMH07XsOjgw35g6wJ6tVvvp8pba+pta97jft5tt0ETis3IxSykGzI3O62gm3WbLW4M4e5lKwO0c5uY/Wd3xPafQnDBhfyNOL3nmibb+wOL5D02a39XUxJOyIPzva1rdmZwG6+W5P6ug51jlVSufIS9wkD2NJMbiI2xHvmsOwEkHVXt8QkYDYlrm+Zw22/W1c3mgD46mQHMC+dwI3i7iCOgq38DYHWbnrGzte1oDARdhAvl283qqPhz/aWtH4Z0i8fk/a2vX8M6evBG5gDHbYC+F19pyOsP/yB2qXDLXBB2k6C9/dzLSw6ExYlURfQmjZO0f3NJY7t73sU0ynzZs17gkWuRYDZ5tb9KkJSKr4LRa9OnNcE2XzxG/I3fWPrOXvjE4ZTOe86Na835wLgHr07V88SdOW0Rvv17S4jzWQbfHP81n7aL1lo0cHxWnOD5bWKlON6mL8KlLdcjo3nyNcL+laeGSh9O1zTo4MN+YOsCfSggMcp5mTfCKeMyWhcwg6FhvmDhfwukBRMEc8bmSRVBmfIQAxz3Oa8HbdoJsGi7tBpZdCdThpba+pta5N9On0ryZh0fKuIY0GwPegAuve5JG3YsbV3MTtvxZox1tXpieqPPy+Sj8IcFmMXwiqfynJva50TW5WBhID/AO4m3PzbFa6eBojDY2ZW5RYNFm2I23GllIGmDmSMIzNsW2OtwW6tv12VZwmrbStNPVPyFgzQSuJDZWW0FzpmbqC062CyaH3jTL1lGzbYyyHfoGBt7f7lKija518gtbaWjXZzhR2Ef5mrdU6iHLyMJ2Z7d89w32JFhz5SrE2Gz7DZa5HNroei/sQaEcWW4ynaSLDbfXdsWtiMNoTfmPoKl2U4dmve4JFr2sAdPNrfpUdjc4ZSue86NY9xPOACAetB8cSPyR/1va5dIXO+JaAtoiT9Ig9pcfRZdEQEREBERAREQEREBERAREQEREBeVVA2RjmPAc1wLXA7wRYheqIOPTxzYNIY5Wvlo3EmKVouYwfoPHN6d3Mpel4YUNszZYhfytPksRp5F0aaFr2lrwHNOhBFwVWqrgBQvdm5ENJ/ht7QUFXq8doJJ4pnzxl0TXhoz973+W5tbb3qgcSpsOmndM6ss5x0AMZDbCwDQ5hsNF0DucUPi/V/Knc4ofF+r+VJiJeTETGpUARUQ2Yi/wC9H/61ruw3DS4ONccwIIcDGDprtDF0fucUPi/V/Knc4ofF+r+VYVxUrO4iIa64cdZ3WsR+SuPxygM0U3Lxh8TXtFnWzCQNvm018ELYq+GFDbM6WJx6LuPYBqpvucUPi/V/KvuLi8omm4j9X8qzbXOq6tlxSRsULHsp8wzOIs6Wx2Abm/orr3B3CxTQNjFr7Tb0DoA0Xth+FxQj4pgHTtPaVuoPGrpmyMdHIA5j2lrgd4IsQuSTMmwaTkpmulo3E8lMBmMYJ8B4/XRzLsK854WvaWvAc07QRcHqQc5peGFDbM2WIE892nyWI08i9ZOF1E7wpoT/ALv+FOVXAChe6/Iht+a3tBXj3OKHxfq/lQRTOGFGBYTRAcwdb2LXqOEeHP8A3jqd++zrOHlsRa/Sp3ucUPi/V/Knc4ofF+r+VBEnhdRZcvKw5ea+nZZI+F1E3wZoR5Hf8KW7nFD4v1fyp3OKHxfq/lQQdXwwobZnSxO8l3HsA1VZraybFJGxQseynzC5Is6W2wAbm/8Aa6LFxeUTTcR+r+VT9BhcUItEwDp2ntKDx4P4WKeBsYtfabc9tg6BsUmsLKAiIgIiICIiAiIg/9k="/>
          <p:cNvSpPr>
            <a:spLocks noChangeAspect="1" noChangeArrowheads="1"/>
          </p:cNvSpPr>
          <p:nvPr/>
        </p:nvSpPr>
        <p:spPr bwMode="auto">
          <a:xfrm>
            <a:off x="155575" y="-1036638"/>
            <a:ext cx="3619500" cy="2171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6" name="AutoShape 14" descr="data:image/jpeg;base64,/9j/4AAQSkZJRgABAQAAAQABAAD/2wCEAAkGBxQTEBQUEBQWFBUVFhYXFxYWFxcWHBccGBUWFhwYGhgYHCggGBsnHBcYITEhJSkrLi4uFx8zODMsNygtLisBCgoKDg0OGxAQGy8gICQ0LC4sNCw0LC8sLSw1LjQ0NzQtKywwLzQsNCwsLCwsNCwsLCwsLCwsLC0sLCwsLCwsLP/AABEIAK4BIgMBIgACEQEDEQH/xAAbAAEAAgMBAQAAAAAAAAAAAAAABQYBBAcDAv/EAEsQAAEDAgMCBwoLBgYCAwAAAAEAAgMEEQUSITFBBgcTUWGBkRciMlNxobGywdEUIzQ1QnJzkpPS8BYzUlRVYhUkJYLh8YPTQ5Si/8QAGgEBAAIDAQAAAAAAAAAAAAAAAAQFAgMGAf/EAC4RAQACAgEBBgMIAwAAAAAAAAABAgMRBBIFITFBUZFhceETM1KBwdHw8TKhsf/aAAwDAQACEQMRAD8A7isIsoMIsogwiyiDCLKh+FuMijopqg6lje9HO4kNaO0hBH8K+G9PRERuzSzkXbDHq7ozH6IVUdxiYg43ZQRtbuD5devZbsWnwMwIvvUVBL5ZLPe8+ES7UNB3dK6DFR0waBkH3QUFI7oOJ/yUP4h/MndBxP8AkofxD+ZXRlPBrdgvu71vUtGps18YbTte1ziHuGUcmLXDiDtvs0QVnug4n/JQ/iH8yd0HE/5KH8Q/mVirBG4PhY6OOZ0ZLbBhey4sHhhGtjrYqA4VcJo8P5Bj4BO5zbufZrL5bAkC1sx5kHx3QMT/AJKH8Q/mX0zjFxBuslBG5u8Mk16tvoVsjhjIHxbRcXHej3bViSkjcCOTZbyAdlkGeCnDanrSWNvFM0XdDJo7py/xDyKzrj3DTAzHaopiWSxXex40cMupaeddE4GY8K2jjm2OIs8czhoepBOqrcK+HFPROEZzTTkXEMervK4/RUhwvxn4HRTT7SxvejncdG+crnPAzAcwM9QS+WTvpHnwiXahoO7cg3HcYmIO1ZQRtbuD5Lnr2ehfPdBxP+Sh/EP5ld4qOmDQMgB+qD596+GU8Gt2C/1WoKX3QcT/AJKH8Q/mTug4n/JQ/iH8yt4gj/gZp/aPcscgzbybLeQX9CCo90HE/wCSh/EP5k7oOJ/yUP4h/MprhLiMVLDmEbXyPOSJmUd84+wbSeZVl3C6Rjs01HG2JgAltYuLt747ixaBbQ6rOuO1o3ENV8+OkxW1oiZbzOMXEGm8lAxzd4ZLY9W30K28FOGtPWksZeOZvhQyaO8o/iHkXiyGKRgcI25XAEXblOovzXCpPDPBDHappiWSxd+x4297taefRYNrsSKE4HY6Kyjjm2OIs8czhoepTaAiIgIiICIiAiIgIiIMLKIgLCyiAqHx0n/SndMsXrK9qicdXzU77WL1kH3gWkPNr6AFINkudT6dVGYX+66wfQVuGS9tu3eg2HyWO3bu2+hQEOPzy5nU9LyseZzQ90rY8xaS02aQTa4I1UuX2N+cKtPo+QroORfIxk75i+LMcl+TLswbuJdqg8zBMar4T8BHK5cmb4SLWtbZlte2l1u1+I1GUPmoGuEfffvY3kW2loLdtuncths4dJNTCKVl2ZjKNGkyXByuvoRtUPWYceXpqQyzmL4PKXWeQ59nMHfHf4RHkQW6hrGyxskYbte0Obu0cL716mS2w+Ym3YtWnaGhrWDK1jQ0DmAsAB0Cy+xJa+h2nYg1ceF4efU+dpUfxGu/yThuzH1nLdxX912+grR4jfkbvrH1nIJHjmP+ln7WL1lnA9IebX2BfPHN81n7aL1ljDP3XWD5ggkxJc6nzEX7Vl8ljt6tT6FrmS9kL7G/oQbDHdd14VVa2ONz5HhrGglziDsHTsusNdt3XVcyHEKnkW/Jadw5Y7pZG6hg52g2PlWVa9U6a8uSMdeqXzhsDqh7q6pGVliIGH6Ef8R/udt8yhsddyxETG5pJSGxt2WI1zkjYG7bqf4V4uxoLWnLFF4RG8jcOgbF58EcMc29TMLSyDvQf/jj2ho6TtJ6bbla3vHHwa87eHy9XOYcVubyuuf8az3z8fSPksOHsdFExj5DI5rQHPcNSbak2WrwiF4Ofb6pW42S247T1rQxn9yfIfQVUOna/Ek7/JvG4O9rl0dc34kfkj/re1y6QgIiICIiAiIgIiICIiAiIgIiICofHV81O+2i9ZXxUPjp+anfbResg86R1o+z2L3Jta3/AGonDsQJj74cw08gW2yYDm16LINwuu7X9bVU+GrM8lK0OLbySDMHFpHefxDUBWJ0oJtcac6rXCt4MtKNNHSbPs1p5EzGK0x6N/FrFs1Yn1hESUJBI5WY2JFxPJY9I77Ytng1HlxBl3vPxEur3ud9Jm9x0W8wxiJzXMJkJGV99g5lr3Y6uh5NmS0EgdqTc5maql4OfLfNEWtMw6LtPDhpx56ccRPr3fzvW2TEGtOl3frpWs/Eyb96Osn2LWEaxyd10DlnzieLvEerQd28bitziO+Rv+sfWcorFGXj6z6CpXiO+Rv+sfWcgkOOb5rP20XrLypHWj7PYvXjn+az9rF6yi8PxC8ffDo08gQSxdYiyyXXNj1BabJgObXqWpjOKNijLrZnaBjBqXucbBoHp6EJnXfL4xquke9tJSn46XQu8Uz6TyefcFs8IatmGUBhph3zWekgZj0kqN4K1UcUc0kt3VTzd9xax3MbvZl86h8arXyvewN5ZxaXS3NgGeXc47h0KzxceKUm9+6P18vZz3J5k58sY8Ubn9PP3QEtW8OkaZHPexuZ7XNbybhYEtA2jQ7Vb+B+KZY5I3Xc2N4yX1s1zGvDSTzEkeSyqMELpGgNE72ECzXBjQRuDpAblqs3BVl4A8+FI5zneUHLbyANAC08mZ6Y2mcCIi8xXu14/wA91gfiRN+9HWTp2LRxbFniLVoO0bxuK9OTutLFmXi7fQVCWqa4kfkb/re1y6Qub8SPyR/1va5dIQEREBERAREQEREGFlEQEREBERAVD46fmp320XrK+Kh8dPzU77aL1kEPh8Q5PX9aBbDY9Re/RpZetDBePTbcHssVscmSRpaxub23bhYoNN8eum3oF1B45FeekA2l8g1015PzK0ujIJNrggc2lr8+7VQGPQn4TSX0u+XTyRelaeT91b5S38adZqz8YSOGtZDI8TNDtBYgZh+jdQFh/iLC0ZQYprAfXZop4UmmYkbbW3qPkjAxOLkwbchLodvhR3VD2f8Afx+a87QtE4bT4zOt+nckmR667ekW7Fh0eptfpsL2W82Ik3tYWIGzW9ubyLHJkfRvckixG/nuV0jnEViMXxen60K2eI75G/6x9Zy9K+C0Wu3U9oJXnxG/I3fWPrOQSHHP81n7WL1lDUEXxev60CmeOb5rP20XrLTooLx6bbg9lig8ms1F79Fxa/8AytXFcLZMAHXDhq1zdHNP8QO5S/JlxGlrHW9uzQqr8JMAnkqTIyMSMLGNAMzo7EF19Bt2hZVjc+OmN5mK+G/g0cVdUNcOUaZZNGRzMAGc7mzDcek6aLYqqX4NRSm+aR4759vCe+zBY7bC9h0Bao4LVH8uz/7Uq0oKMNqDHJEAYrEkTSSAO3CxNr9G5Ta0tnmuPriff9lVN6cWt8sY5j2/dYMLprNDRsZHbsACzwQj/wAv/wCSXs5R2xblCMtNPM7YBlB9K++CFI4UkJcLXaXeUvcXdmq39p2jur6IfYNLbvefPX/ZbBj1Nr9Nhey1cUi+K02WPoKl+TLdMt7kkajfrrcrVxKC0JvzO9BVS6NniR+SP+t7XLpC5vxI/JH/AFva5dIQEREBERAREQEREBERAREQEREBU7jZoHTYVMGC5YWSW6GOBPmuepXFfMrA4EOFwQQQd4O5BzzBalstMx7djg1xtuGmYdWqkTC27clr3+jbZvvbd7bKs4lhFRhMjn07HT0TiXZR4cJO0DnH6Oup+oeMejA74uYd4MTr9eXRBZXxDP39tgy32b77d+xV/hNHyZhqALxQynPbXK17MhcP7Q63k1Xw7jIojteT5Yn+5HcY9CRYvJGyxifbsssb1i1ZrPmyraazEwnXRsc1rojcEXzA3B6bqAog2bEC9vfRQxuic/6Jke5py32Gwbr0kBQUmL4OSSDK1pOrGGpYw/7GusPILKapOH2HxMEcRyMGga2F4A8ygcbgRhv1zO0rNy7ZKdC0xxDP3lrWOa2y9xbr2/qy+REy7s9r3PhW2brX3WVebxkUQ2PI/wDE/wBy+JuMejI70ve7cGxG/Vm0VihpLHqoRUr3v+i1xF9p2hgPSbhffEvSFlEc2+x7SXegjtVU5GpxSZodG6OAHNyZPfPPO87guwYNhwghbG3dqTzn9adSCucbNG6XC5supjLJLdDHXPm16lGYPUNlpmvYbhwa7Tm0Duyx7F0GWMOaWuFwQQQdhB0IXJ8RwiowiRzqdjp6FxzBrdXwk7R5P1pvCdxaJohkyWvycng22cm7U23dPkVCwdmHmnj+EMmdIWjMWyGxPkzKwt4xKItLXlzcwIc10Tr6ixBy6KHGMYJ4ln4UqkYMtKTPXXf+kfkYbZIjpt0vXJhfi6j8Q/mXvBUYawWZHOBt8Ibecm+pWn/jGCeJZ+FKs/4xgniWfhSqXXm4aTutJj8/ohX7PveNWvuPl9U1V4/QyQCBzJRGNwLRfbtN9dqhnx4ZlIZHODbT4w2vu0zbFj/GME8Sz8KVP8YwTxLPwpVjPLwz40n3+j2vAyV/xvr5R9U/wFYw0EZcQTd98x3co62rty2uEFUIqR73nwWOOu3eGjynRQ9Pw7oIoxHTh1m3ysZE7S5vpn6VoiCpxSZgdGY4AQRGfCeed53BV8987WcRqNLbxNUpZREuFs1j2lx9BC6CtHCMPEELY27tp5yt5ePREWEGUREBFhZQEREBFhZQEREBERARFgoBF1GVHB6mebuhbfoFvQvDhJwqpqFoNTJYnwWNGZ7vI0ek6KpnjUvrHQVDm7iS1t+pBbv2WpfFN86fstS+Kb51UO6k7+nz/eb7k7qTv6fP95vuQW/9lqXxTfOn7LUvih51UO6k7+nz/eb7k7qTv6fP95vuQW/9lqXxTfOst4MUo2RDtKp/dSd/T5/vN9yyONW37yhqGt3kFrrdWiDoNNSsjFo2ho6Bb/teyheDfCmmrmF1NJmI8JhGV7fK0+kXCmkBYIusqD4S8K6ahaDUvsT4LGjM927Ro3dJ0QbE/B2mebuhbfoFvQvL9lqXxLfOqgeNS/7ugqHN3Elov1J3Unf0+f7zfcgt/wCy1L4lvnT9lqXxLfOqh3Unf0+f7zfcndSd/T5/vN9yC3/stS+Jb50/Zal8S3zqod1J39Pn+833J3Unf0+f7zfcguDeDNKDpEO0qSpqVkYtG0NHQLLnzeNWxvJQ1DW7yMrrdWit3BzhRTVrC6mkzW8JhGVzfK0+nYgmUREBERAREQEREBERBhFlEGFlEQEREBRvCLFm0tLLO/ZG0m3OdgHWSApJUTjodbCXjnlhB8me/sQVXgvgz6qQ1dWc8snfkkXyNPgtYDs0XQYsDpg0XOvTe/pUVgDQIbDTUeYCykRJfm7UGWYTT63AB/3e9eJw2KxtGL66Enb5br2c+xussN+vmQUKkiqJKV9S6aOMM5Uvj+D5i0xF2ZoPKjN4J10VpwOkbJTQvmiaJHsBcGk2udefTRVAVDRQ1DJSw5nV/IgtcXco0zFzrjS2U9G9XfCnf5eE80bPVCD2GGw+LA6z718yYXCQQGdYJXu199VgyW5ufbZBQOFGDvpJBV0hySx3fcC3KNHhNeN5ttXUeC+NNrKWOdmmYd83+Fw2jtVb4QsBhsddvnabrR4jpD8Bc3cHEj7zkF14SYu2kpZZ3a8mwkDZmOxres2XLeC2CvqZDV1hzyyd8XEXyA+CxgOzTsVr45Xf6W7pliB+8s4C20NhpqPMBZBKxYHTBoudem/vXyzCafW4sfI73r5El+bTpuvmonDA552AEnqBOiDVr46WGN0kwaxjdpJO07ANdSdwC1MJraKoLhEO+bqWODmPAP0sjrG3SqpNjUs1TBLUwj4Ox4LWAkkF9mNkdfRxbe9uk7VY+FdE4tFRCB8Ip++aQdXtHhxnnBbfrWNbRbwbs2C+GYi8a33px2GQ/wAA7T71gYZDvjHafevihrmzQxzRnvXtDhfmI2dB9y2Gvvqsml4SYXCdAzrBPmuVRuE2EPpJBWUhyyR9/cCwkaPCa4b9Nqv5ktzdZsovhI0GAg6+F52lBZ+DGMtrKWOdmmdou3+F28dqlVzniTkPwJzdwdp1ly6MgIiICIiAiIgIiICIiAiIgIiICofHT81O+2i9ZXxUPjq+anfaxesgYX+66x7FuGUG1v8ApaFE60Y6vPYLYLrW1O3eg9zIAbnm0K5xwg4USTSvbE1xpmGxDXuj5Q7Ll7Wkhl9w2226q6Y1K4U85Ye+bDIW258jrecLmdBSuMQDPBygnXaPaofM5E4axMeaBz+VPHpE180lFwqDWZG0cYZkczJy78pD/CJbksSedeVHwkkp3tfFFkhJ76ASukabbSwOaDGfMV4mlzaNsGtuQDbr13rxFJpsVfHaN1XHa2TffMOtUlW2RrZIzdrmgg84NiPavQSAXvz9qqfAmtDaJgcdA6QAbbAPNlLPxTmB7bK7idxt0UTuIls4t+57fQVo8RvyN31j6zl4YnjHxerew9BXvxG/I3/WPrOXr1Icc3zWftovWWMMPxXWPQFnjm+az9tF6y8IXEQnJo4iw6CRYIPrEOEFNC4CWZjXfw3uR1DVan7XUZJvMLEW1a63SNQtDgZFEIGkNHLgltRmF3coCcxJOu3UdCsTrE2OxBVOD76eWeZonBiilb8HjL2gEBjXZte+cA+9twsOZT+IcI6aJhzysJGmRpDnE8waNSbrmuI0XwioqMmXkhK9wNgLkANOu8aaDpSrwWIWEWZwt3xc0C56AN3lUbJyK0nWl1xOyM3KpF7W1vw3uf6WTg8+qeJKeJwpo45C4F7M8rWSkvaAy+UaE67lNM4KQuN5pJqg73SSu8zQQB1KkYHXPoZS9wc+OQNjcAbltj3uW/lI61c38MKcRue15c4ackQRJm3NynXXn2dK3UvF43Ct5XGvxsk47+MMYPGKeukgic4xGESFjnF4Y7PYZb3IuL6f2qWxk/EHyH0FQWAvdGHyygmeZ2aSx0bbRrB0NGnatjFsY+KN27iND0FZo7c4kfkj/re1y6Qub8SPyR/1va5dIQEREBERAREQEREBERAREQEREBUPjq+anfaxesr4qHx1fNTvtovWQR+H14dHqLbrbdwW0yUae+9u3YozD4fi/P5gthrbnd59e1BuSuB0tfTXW2h3Kiy0wpZDHKLRXPJybQAdcjjuI3FW97LHy7lAUtLJUvndy0jIxIY2NZlscgAJ74HetHI49c9OiyNyuLTkY+i/9NAVtNf96y3lXxPKJTydIc7nfSF8sY3uJ9i2MSpWQuja+ql+MeGCwZcX0v4Oy5HatnFMLkghfLHPK4x2dlOSzgCCRo3muoOPsnHW0Wm0yrcXYeKl4tNpnXkkaGjEUbY27Giw6bbT5fevXJzLYpiHgOBBBAItzEX3rLm2O0efRWq7ReKx3j6/YVLcR3yN/wBY+s5auJQ/F9voK2uI75G/6x9ZyCQ45/ms/axeso6grw6PUW3W27gpHjn+az9rF6yhcPi+L69vUEHnX4YTJy1M8RTbCb5myD+GRul/rbQoOp4ROqnCBzhSjvmySB5s9w05OOQCwB3k+RSGOSOe6OmiNnS3LnC/exjwna7zewUj/hsbYxEGN5MCwYRcab/Kg5/h08zYw1mWzS4Wy32OO0qbpMQFvjYyDzt1B6jsXzWUXwWoaII88crXOMYIGUs25C48xGi94MYpni7GTON7WEROvNfZ51Bvgt1TMOq4vamH7Gtbd0xGkbwgrQ6FzWRnvrAE7bki1gNpupOLATMTJVXbKQMgYSOSA2d8NrrnUqIqK0/CYXTMdCxkmjHMdsynvy4CxN7aBWlnCCl2moj8l7elScNJpXUqXtLlV5GXdfCI0hom1ZDiJQRG57dWgXyEi7+xSVY/lKZr7WzNzW5rtvZR+MVEM7ZGUodLJILEs5RrBuzPdo0gdN1P4hT2gAJuQ3U8/e7VnWJiZ3KNly0vWsVrqY8fikeJH5G/63tcukLm/Ej8kf8AW9rl0hZNAiIgIiICIiAiIgIiICIiAiIgKh8dPzU77aL1lfFSuOCldJhMuUXLHRvI6GvF/MSepBF0UN4tNdQbc9rGy2Sy9rA7b3IIt7/+V84VMH07XsOjgw35g6wJ6tVvvp8pba+pta97jft5tt0ETis3IxSykGzI3O62gm3WbLW4M4e5lKwO0c5uY/Wd3xPafQnDBhfyNOL3nmibb+wOL5D02a39XUxJOyIPzva1rdmZwG6+W5P6ug51jlVSufIS9wkD2NJMbiI2xHvmsOwEkHVXt8QkYDYlrm+Zw22/W1c3mgD46mQHMC+dwI3i7iCOgq38DYHWbnrGzte1oDARdhAvl283qqPhz/aWtH4Z0i8fk/a2vX8M6evBG5gDHbYC+F19pyOsP/yB2qXDLXBB2k6C9/dzLSw6ExYlURfQmjZO0f3NJY7t73sU0ynzZs17gkWuRYDZ5tb9KkJSKr4LRa9OnNcE2XzxG/I3fWPrOXvjE4ZTOe86Na835wLgHr07V88SdOW0Rvv17S4jzWQbfHP81n7aL1lo0cHxWnOD5bWKlON6mL8KlLdcjo3nyNcL+laeGSh9O1zTo4MN+YOsCfSggMcp5mTfCKeMyWhcwg6FhvmDhfwukBRMEc8bmSRVBmfIQAxz3Oa8HbdoJsGi7tBpZdCdThpba+pta5N9On0ryZh0fKuIY0GwPegAuve5JG3YsbV3MTtvxZox1tXpieqPPy+Sj8IcFmMXwiqfynJva50TW5WBhID/AO4m3PzbFa6eBojDY2ZW5RYNFm2I23GllIGmDmSMIzNsW2OtwW6tv12VZwmrbStNPVPyFgzQSuJDZWW0FzpmbqC062CyaH3jTL1lGzbYyyHfoGBt7f7lKija518gtbaWjXZzhR2Ef5mrdU6iHLyMJ2Z7d89w32JFhz5SrE2Gz7DZa5HNroei/sQaEcWW4ynaSLDbfXdsWtiMNoTfmPoKl2U4dmve4JFr2sAdPNrfpUdjc4ZSue86NY9xPOACAetB8cSPyR/1va5dIXO+JaAtoiT9Ig9pcfRZdEQEREBERAREQEREBERAREQEREBeVVA2RjmPAc1wLXA7wRYheqIOPTxzYNIY5Wvlo3EmKVouYwfoPHN6d3Mpel4YUNszZYhfytPksRp5F0aaFr2lrwHNOhBFwVWqrgBQvdm5ENJ/ht7QUFXq8doJJ4pnzxl0TXhoz973+W5tbb3qgcSpsOmndM6ss5x0AMZDbCwDQ5hsNF0DucUPi/V/Knc4ofF+r+VJiJeTETGpUARUQ2Yi/wC9H/61ruw3DS4ONccwIIcDGDprtDF0fucUPi/V/Knc4ofF+r+VYVxUrO4iIa64cdZ3WsR+SuPxygM0U3Lxh8TXtFnWzCQNvm018ELYq+GFDbM6WJx6LuPYBqpvucUPi/V/KvuLi8omm4j9X8qzbXOq6tlxSRsULHsp8wzOIs6Wx2Abm/orr3B3CxTQNjFr7Tb0DoA0Xth+FxQj4pgHTtPaVuoPGrpmyMdHIA5j2lrgd4IsQuSTMmwaTkpmulo3E8lMBmMYJ8B4/XRzLsK854WvaWvAc07QRcHqQc5peGFDbM2WIE892nyWI08i9ZOF1E7wpoT/ALv+FOVXAChe6/Iht+a3tBXj3OKHxfq/lQRTOGFGBYTRAcwdb2LXqOEeHP8A3jqd++zrOHlsRa/Sp3ucUPi/V/Knc4ofF+r+VBEnhdRZcvKw5ea+nZZI+F1E3wZoR5Hf8KW7nFD4v1fyp3OKHxfq/lQQdXwwobZnSxO8l3HsA1VZraybFJGxQseynzC5Is6W2wAbm/8Aa6LFxeUTTcR+r+VT9BhcUItEwDp2ntKDx4P4WKeBsYtfabc9tg6BsUmsLKAiIgIiICIiAiIg/9k="/>
          <p:cNvSpPr>
            <a:spLocks noChangeAspect="1" noChangeArrowheads="1"/>
          </p:cNvSpPr>
          <p:nvPr/>
        </p:nvSpPr>
        <p:spPr bwMode="auto">
          <a:xfrm>
            <a:off x="155575" y="-1036638"/>
            <a:ext cx="3619500" cy="2171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60338"/>
            <a:ext cx="91440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Муниципальный конкурс авторских проектов педагогов дошкольного, начального, общего образования.</a:t>
            </a:r>
          </a:p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Номинация: </a:t>
            </a:r>
          </a:p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«Инновационные проекты учителей основного общего образования организации общего образования»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2522220"/>
            <a:ext cx="8988425" cy="3706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9790" y="6338858"/>
            <a:ext cx="6340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Борзя  01.11.2018</a:t>
            </a:r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465826"/>
            <a:ext cx="7886700" cy="5711137"/>
          </a:xfrm>
          <a:solidFill>
            <a:schemeClr val="bg2">
              <a:lumMod val="9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Цель</a:t>
            </a:r>
            <a:r>
              <a:rPr lang="ru-RU" dirty="0"/>
              <a:t> :</a:t>
            </a:r>
            <a:r>
              <a:rPr lang="ru-RU" dirty="0" smtClean="0"/>
              <a:t> </a:t>
            </a:r>
            <a:r>
              <a:rPr lang="ru-RU" dirty="0"/>
              <a:t>выбор оптимальной методики оценки </a:t>
            </a:r>
            <a:r>
              <a:rPr lang="ru-RU" dirty="0" err="1"/>
              <a:t>метапредметных</a:t>
            </a:r>
            <a:r>
              <a:rPr lang="ru-RU" dirty="0"/>
              <a:t> результатов на ступени основного общего образования.  </a:t>
            </a:r>
          </a:p>
          <a:p>
            <a:pPr marL="0" indent="0">
              <a:buNone/>
            </a:pPr>
            <a:r>
              <a:rPr lang="ru-RU" b="1" dirty="0"/>
              <a:t>Задачи:</a:t>
            </a:r>
            <a:endParaRPr lang="ru-RU" dirty="0"/>
          </a:p>
          <a:p>
            <a:r>
              <a:rPr lang="ru-RU" dirty="0" smtClean="0"/>
              <a:t>изучение </a:t>
            </a:r>
            <a:r>
              <a:rPr lang="ru-RU" dirty="0"/>
              <a:t>психолого-педагогических и теоретико-методологических основ </a:t>
            </a:r>
            <a:r>
              <a:rPr lang="ru-RU" dirty="0" err="1"/>
              <a:t>метапредметных</a:t>
            </a:r>
            <a:r>
              <a:rPr lang="ru-RU" dirty="0"/>
              <a:t> результатов;</a:t>
            </a:r>
          </a:p>
          <a:p>
            <a:r>
              <a:rPr lang="ru-RU" dirty="0" smtClean="0"/>
              <a:t>проведение </a:t>
            </a:r>
            <a:r>
              <a:rPr lang="ru-RU" dirty="0"/>
              <a:t>диагностики затруднений, выявление противоречий, требующих разрешения.</a:t>
            </a:r>
            <a:r>
              <a:rPr lang="ru-RU" b="1" dirty="0"/>
              <a:t>	</a:t>
            </a:r>
            <a:endParaRPr lang="ru-RU" dirty="0"/>
          </a:p>
          <a:p>
            <a:r>
              <a:rPr lang="ru-RU" dirty="0" smtClean="0"/>
              <a:t>апробация </a:t>
            </a:r>
            <a:r>
              <a:rPr lang="ru-RU" dirty="0"/>
              <a:t>методик оценки уровня </a:t>
            </a:r>
            <a:r>
              <a:rPr lang="ru-RU" dirty="0" err="1"/>
              <a:t>сформированности</a:t>
            </a:r>
            <a:r>
              <a:rPr lang="ru-RU" dirty="0"/>
              <a:t> УУД. Проведение мониторинга оценки </a:t>
            </a:r>
            <a:r>
              <a:rPr lang="ru-RU" dirty="0" err="1"/>
              <a:t>сформированности</a:t>
            </a:r>
            <a:r>
              <a:rPr lang="ru-RU" dirty="0"/>
              <a:t> </a:t>
            </a:r>
            <a:r>
              <a:rPr lang="ru-RU" dirty="0" err="1"/>
              <a:t>метапредметных</a:t>
            </a:r>
            <a:r>
              <a:rPr lang="ru-RU" dirty="0"/>
              <a:t> УУД на основе диагностической тетради «Оценка </a:t>
            </a:r>
            <a:r>
              <a:rPr lang="ru-RU" dirty="0" err="1"/>
              <a:t>метапредметных</a:t>
            </a:r>
            <a:r>
              <a:rPr lang="ru-RU" dirty="0"/>
              <a:t> образовательных результатов» 5, 6 класс  авторы:</a:t>
            </a:r>
            <a:r>
              <a:rPr lang="ru-RU" b="1" dirty="0"/>
              <a:t> </a:t>
            </a:r>
            <a:r>
              <a:rPr lang="ru-RU" dirty="0"/>
              <a:t>А.Г.  Теплицкая, Т.В. Меркулова, М.Р.  </a:t>
            </a:r>
            <a:r>
              <a:rPr lang="ru-RU" dirty="0" err="1"/>
              <a:t>Битянова</a:t>
            </a:r>
            <a:r>
              <a:rPr lang="ru-RU" dirty="0"/>
              <a:t>, </a:t>
            </a:r>
            <a:r>
              <a:rPr lang="ru-RU" dirty="0" err="1"/>
              <a:t>Т.В.Беглова</a:t>
            </a:r>
            <a:r>
              <a:rPr lang="ru-RU" dirty="0"/>
              <a:t> .</a:t>
            </a:r>
          </a:p>
          <a:p>
            <a:pPr eaLnBrk="0" fontAlgn="base" hangingPunct="0"/>
            <a:r>
              <a:rPr lang="ru-RU" dirty="0" smtClean="0"/>
              <a:t> </a:t>
            </a:r>
            <a:r>
              <a:rPr lang="ru-RU" dirty="0"/>
              <a:t>проведение сравнительного анализа различных форм мониторинга. </a:t>
            </a:r>
          </a:p>
          <a:p>
            <a:pPr eaLnBrk="0" fontAlgn="base" hangingPunct="0"/>
            <a:r>
              <a:rPr lang="ru-RU" dirty="0"/>
              <a:t> </a:t>
            </a:r>
            <a:r>
              <a:rPr lang="ru-RU" dirty="0" smtClean="0"/>
              <a:t>обеспечение </a:t>
            </a:r>
            <a:r>
              <a:rPr lang="ru-RU" dirty="0"/>
              <a:t>преемственности и единообразия в процедурах оценки   формирования </a:t>
            </a:r>
            <a:r>
              <a:rPr lang="ru-RU" dirty="0" err="1"/>
              <a:t>метапредметных</a:t>
            </a:r>
            <a:r>
              <a:rPr lang="ru-RU" dirty="0"/>
              <a:t> УУД   школьного образования в условиях внедрения ФГОС нового поколения;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0" y="5251370"/>
            <a:ext cx="1710496" cy="17104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91000" y="6400800"/>
            <a:ext cx="495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МОУ СОШ № 43 г. Борзя</a:t>
            </a:r>
          </a:p>
        </p:txBody>
      </p:sp>
    </p:spTree>
    <p:extLst>
      <p:ext uri="{BB962C8B-B14F-4D97-AF65-F5344CB8AC3E}">
        <p14:creationId xmlns:p14="http://schemas.microsoft.com/office/powerpoint/2010/main" val="19533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6333"/>
            <a:ext cx="7886700" cy="86845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Сроки </a:t>
            </a:r>
            <a:r>
              <a:rPr lang="ru-RU" sz="2800" b="1" dirty="0">
                <a:solidFill>
                  <a:schemeClr val="bg1"/>
                </a:solidFill>
              </a:rPr>
              <a:t>реализации проекта. 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50" t="23361" r="25529" b="17165"/>
          <a:stretch/>
        </p:blipFill>
        <p:spPr>
          <a:xfrm>
            <a:off x="384656" y="619692"/>
            <a:ext cx="8374688" cy="585874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311" y="5254538"/>
            <a:ext cx="1710496" cy="17104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91000" y="6400800"/>
            <a:ext cx="495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МОУ СОШ № 43 г. Борзя</a:t>
            </a:r>
          </a:p>
        </p:txBody>
      </p:sp>
    </p:spTree>
    <p:extLst>
      <p:ext uri="{BB962C8B-B14F-4D97-AF65-F5344CB8AC3E}">
        <p14:creationId xmlns:p14="http://schemas.microsoft.com/office/powerpoint/2010/main" val="22256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59" t="19695" r="25141" b="38215"/>
          <a:stretch/>
        </p:blipFill>
        <p:spPr>
          <a:xfrm>
            <a:off x="355879" y="237115"/>
            <a:ext cx="8691033" cy="424258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0" y="5251370"/>
            <a:ext cx="1710496" cy="17104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91000" y="6400800"/>
            <a:ext cx="495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МОУ СОШ № 43 г. Борзя</a:t>
            </a:r>
          </a:p>
        </p:txBody>
      </p:sp>
    </p:spTree>
    <p:extLst>
      <p:ext uri="{BB962C8B-B14F-4D97-AF65-F5344CB8AC3E}">
        <p14:creationId xmlns:p14="http://schemas.microsoft.com/office/powerpoint/2010/main" val="30900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21" t="58122" r="27345" b="12368"/>
          <a:stretch/>
        </p:blipFill>
        <p:spPr>
          <a:xfrm>
            <a:off x="136773" y="94890"/>
            <a:ext cx="8945035" cy="333842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 rotWithShape="1">
          <a:blip r:embed="rId3"/>
          <a:srcRect l="29846" t="25555" r="28169" b="44234"/>
          <a:stretch/>
        </p:blipFill>
        <p:spPr>
          <a:xfrm>
            <a:off x="136773" y="3553300"/>
            <a:ext cx="8930160" cy="316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5120"/>
          <p:cNvGrpSpPr/>
          <p:nvPr/>
        </p:nvGrpSpPr>
        <p:grpSpPr>
          <a:xfrm>
            <a:off x="218069" y="2127730"/>
            <a:ext cx="4353931" cy="3189912"/>
            <a:chOff x="0" y="0"/>
            <a:chExt cx="3602736" cy="2840736"/>
          </a:xfrm>
        </p:grpSpPr>
        <p:pic>
          <p:nvPicPr>
            <p:cNvPr id="7" name="Picture 34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709927" y="316992"/>
              <a:ext cx="1819657" cy="2519172"/>
            </a:xfrm>
            <a:prstGeom prst="rect">
              <a:avLst/>
            </a:prstGeom>
          </p:spPr>
        </p:pic>
        <p:sp>
          <p:nvSpPr>
            <p:cNvPr id="8" name="Shape 344"/>
            <p:cNvSpPr/>
            <p:nvPr/>
          </p:nvSpPr>
          <p:spPr>
            <a:xfrm>
              <a:off x="1764792" y="0"/>
              <a:ext cx="1837944" cy="2567940"/>
            </a:xfrm>
            <a:custGeom>
              <a:avLst/>
              <a:gdLst/>
              <a:ahLst/>
              <a:cxnLst/>
              <a:rect l="0" t="0" r="0" b="0"/>
              <a:pathLst>
                <a:path w="1837944" h="2567940">
                  <a:moveTo>
                    <a:pt x="0" y="2567940"/>
                  </a:moveTo>
                  <a:lnTo>
                    <a:pt x="1837944" y="2567940"/>
                  </a:lnTo>
                  <a:lnTo>
                    <a:pt x="1837944" y="0"/>
                  </a:lnTo>
                  <a:lnTo>
                    <a:pt x="0" y="0"/>
                  </a:lnTo>
                  <a:close/>
                </a:path>
              </a:pathLst>
            </a:custGeom>
            <a:ln w="9144" cap="sq">
              <a:miter lim="127000"/>
            </a:ln>
          </p:spPr>
          <p:style>
            <a:lnRef idx="1">
              <a:srgbClr val="0033C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9" name="Picture 34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572" y="321564"/>
              <a:ext cx="1764792" cy="2514600"/>
            </a:xfrm>
            <a:prstGeom prst="rect">
              <a:avLst/>
            </a:prstGeom>
          </p:spPr>
        </p:pic>
        <p:sp>
          <p:nvSpPr>
            <p:cNvPr id="10" name="Shape 347"/>
            <p:cNvSpPr/>
            <p:nvPr/>
          </p:nvSpPr>
          <p:spPr>
            <a:xfrm>
              <a:off x="0" y="316992"/>
              <a:ext cx="1773936" cy="2523744"/>
            </a:xfrm>
            <a:custGeom>
              <a:avLst/>
              <a:gdLst/>
              <a:ahLst/>
              <a:cxnLst/>
              <a:rect l="0" t="0" r="0" b="0"/>
              <a:pathLst>
                <a:path w="1773936" h="2523744">
                  <a:moveTo>
                    <a:pt x="0" y="2523744"/>
                  </a:moveTo>
                  <a:lnTo>
                    <a:pt x="1773936" y="2523744"/>
                  </a:lnTo>
                  <a:lnTo>
                    <a:pt x="1773936" y="0"/>
                  </a:lnTo>
                  <a:lnTo>
                    <a:pt x="0" y="0"/>
                  </a:lnTo>
                  <a:close/>
                </a:path>
              </a:pathLst>
            </a:custGeom>
            <a:ln w="9144" cap="sq">
              <a:miter lim="127000"/>
            </a:ln>
          </p:spPr>
          <p:style>
            <a:lnRef idx="1">
              <a:srgbClr val="0033C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5131" y="1157152"/>
            <a:ext cx="6190939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Учебно-методический комплект «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Учимся учиться и действовать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представляет собой программу мониторинга развития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универсальных учебных действий учащихся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1– 4 классов.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1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26070" y="3310063"/>
            <a:ext cx="2166354" cy="3010877"/>
          </a:xfrm>
          <a:prstGeom prst="rect">
            <a:avLst/>
          </a:prstGeom>
        </p:spPr>
      </p:pic>
      <p:pic>
        <p:nvPicPr>
          <p:cNvPr id="13" name="Picture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67011" y="17747"/>
            <a:ext cx="3580370" cy="878906"/>
          </a:xfrm>
          <a:prstGeom prst="rect">
            <a:avLst/>
          </a:prstGeom>
        </p:spPr>
      </p:pic>
      <p:pic>
        <p:nvPicPr>
          <p:cNvPr id="14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4727275" y="0"/>
            <a:ext cx="4416725" cy="73324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72000" y="2591097"/>
            <a:ext cx="45720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диагностическая тетрадь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метапредметных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образовательных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результатов», 5, 6 класс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авторы: А.Г.  Теплицкая, Т.В. Меркулова, М.Р. 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Битянова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Т.В.Беглова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7969" y="553097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monitor.idfedorov.ru</a:t>
            </a:r>
            <a:r>
              <a:rPr lang="ru-RU" sz="3200" dirty="0"/>
              <a:t>,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91000" y="6400800"/>
            <a:ext cx="495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МОУ СОШ № 43 г. Борзя</a:t>
            </a:r>
          </a:p>
        </p:txBody>
      </p:sp>
    </p:spTree>
    <p:extLst>
      <p:ext uri="{BB962C8B-B14F-4D97-AF65-F5344CB8AC3E}">
        <p14:creationId xmlns:p14="http://schemas.microsoft.com/office/powerpoint/2010/main" val="492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Последовательность шагов классного руководителя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287" y="1627218"/>
            <a:ext cx="7886700" cy="4351338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 fontScale="85000" lnSpcReduction="20000"/>
          </a:bodyPr>
          <a:lstStyle/>
          <a:p>
            <a:pPr lvl="0" fontAlgn="base"/>
            <a:r>
              <a:rPr lang="ru-RU" dirty="0" smtClean="0"/>
              <a:t>Проведение диагностического урока.</a:t>
            </a:r>
          </a:p>
          <a:p>
            <a:pPr lvl="0" fontAlgn="base"/>
            <a:r>
              <a:rPr lang="ru-RU" dirty="0"/>
              <a:t>Проверка работ детей, выставление баллов согласно информации, представленной в таблицах «</a:t>
            </a:r>
            <a:r>
              <a:rPr lang="ru-RU" b="1" dirty="0"/>
              <a:t>Ответы к диагностическим заданиям</a:t>
            </a:r>
            <a:r>
              <a:rPr lang="ru-RU" dirty="0"/>
              <a:t>»  и «</a:t>
            </a:r>
            <a:r>
              <a:rPr lang="ru-RU" b="1" dirty="0"/>
              <a:t>Оценивание заданий диагностического урока</a:t>
            </a:r>
            <a:r>
              <a:rPr lang="ru-RU" dirty="0"/>
              <a:t>».  </a:t>
            </a:r>
          </a:p>
          <a:p>
            <a:pPr lvl="0" fontAlgn="base"/>
            <a:r>
              <a:rPr lang="ru-RU" dirty="0" smtClean="0"/>
              <a:t>Регистрация в автоматизированной системе обработки результатов   </a:t>
            </a:r>
            <a:r>
              <a:rPr lang="ru-RU" b="1" dirty="0" smtClean="0"/>
              <a:t>monitor.idfedorov.ru,</a:t>
            </a:r>
            <a:r>
              <a:rPr lang="ru-RU" dirty="0" smtClean="0"/>
              <a:t> внесение информации о группе диагностируемых.  </a:t>
            </a:r>
          </a:p>
          <a:p>
            <a:r>
              <a:rPr lang="ru-RU" dirty="0" smtClean="0"/>
              <a:t>Внесение </a:t>
            </a:r>
            <a:r>
              <a:rPr lang="ru-RU" dirty="0"/>
              <a:t>в систему баллов, полученных каждым ребенком за каждое из диагностических заданий. Обработка результатов диагностики производится автоматически. Далее педагог может переходить к анализу результатов, опираясь на информацию, представленную на страницах      с отчетами.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0" y="5251370"/>
            <a:ext cx="1710496" cy="17104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91000" y="6400800"/>
            <a:ext cx="495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МОУ СОШ № 43 г. Борзя</a:t>
            </a:r>
          </a:p>
        </p:txBody>
      </p:sp>
    </p:spTree>
    <p:extLst>
      <p:ext uri="{BB962C8B-B14F-4D97-AF65-F5344CB8AC3E}">
        <p14:creationId xmlns:p14="http://schemas.microsoft.com/office/powerpoint/2010/main" val="15713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Личный кабинет учителя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/>
          <a:srcRect t="10016" r="1907" b="16739"/>
          <a:stretch>
            <a:fillRect/>
          </a:stretch>
        </p:blipFill>
        <p:spPr bwMode="auto">
          <a:xfrm>
            <a:off x="101958" y="1135420"/>
            <a:ext cx="8940084" cy="5447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80" y="-64969"/>
            <a:ext cx="1155940" cy="11559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91000" y="6400800"/>
            <a:ext cx="495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МОУ СОШ № 43 г. Борзя</a:t>
            </a:r>
          </a:p>
        </p:txBody>
      </p:sp>
    </p:spTree>
    <p:extLst>
      <p:ext uri="{BB962C8B-B14F-4D97-AF65-F5344CB8AC3E}">
        <p14:creationId xmlns:p14="http://schemas.microsoft.com/office/powerpoint/2010/main" val="28708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Переход к диагностике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57" t="10772" r="1860" b="16037"/>
          <a:stretch/>
        </p:blipFill>
        <p:spPr bwMode="auto">
          <a:xfrm>
            <a:off x="224287" y="1086928"/>
            <a:ext cx="8747185" cy="5529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780" y="87431"/>
            <a:ext cx="1155940" cy="11559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91000" y="6400800"/>
            <a:ext cx="495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МОУ СОШ № 43 г. Борзя</a:t>
            </a:r>
          </a:p>
        </p:txBody>
      </p:sp>
    </p:spTree>
    <p:extLst>
      <p:ext uri="{BB962C8B-B14F-4D97-AF65-F5344CB8AC3E}">
        <p14:creationId xmlns:p14="http://schemas.microsoft.com/office/powerpoint/2010/main" val="11708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Добавленные списки обучающихся по классам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10943" b="36063"/>
          <a:stretch/>
        </p:blipFill>
        <p:spPr bwMode="auto">
          <a:xfrm>
            <a:off x="207034" y="1968384"/>
            <a:ext cx="8774321" cy="4168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780" y="87431"/>
            <a:ext cx="1155940" cy="11559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91000" y="6400800"/>
            <a:ext cx="495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МОУ СОШ № 43 г. Борзя</a:t>
            </a:r>
          </a:p>
        </p:txBody>
      </p:sp>
    </p:spTree>
    <p:extLst>
      <p:ext uri="{BB962C8B-B14F-4D97-AF65-F5344CB8AC3E}">
        <p14:creationId xmlns:p14="http://schemas.microsoft.com/office/powerpoint/2010/main" val="23750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8756" t="25859" r="39964" b="21855"/>
          <a:stretch/>
        </p:blipFill>
        <p:spPr>
          <a:xfrm>
            <a:off x="155277" y="186540"/>
            <a:ext cx="1450363" cy="20045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571" y="153561"/>
            <a:ext cx="7057438" cy="5375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Фрагмент диагностической тетради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698" t="13435" r="21668" b="11013"/>
          <a:stretch/>
        </p:blipFill>
        <p:spPr>
          <a:xfrm>
            <a:off x="1726361" y="1446222"/>
            <a:ext cx="7030528" cy="518412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26361" y="745511"/>
            <a:ext cx="6788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8 регулятивных, 8  познавательных </a:t>
            </a:r>
            <a:r>
              <a:rPr lang="ru-RU" dirty="0" smtClean="0">
                <a:solidFill>
                  <a:schemeClr val="bg1"/>
                </a:solidFill>
              </a:rPr>
              <a:t>6 </a:t>
            </a:r>
            <a:r>
              <a:rPr lang="ru-RU" dirty="0">
                <a:solidFill>
                  <a:schemeClr val="bg1"/>
                </a:solidFill>
              </a:rPr>
              <a:t>коммуникативных умений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определенных ФГОС ООО для 6 класса.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91000" y="6400800"/>
            <a:ext cx="495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МОУ СОШ № 43 г. Борзя</a:t>
            </a:r>
          </a:p>
        </p:txBody>
      </p:sp>
    </p:spTree>
    <p:extLst>
      <p:ext uri="{BB962C8B-B14F-4D97-AF65-F5344CB8AC3E}">
        <p14:creationId xmlns:p14="http://schemas.microsoft.com/office/powerpoint/2010/main" val="16623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3517" y="586596"/>
            <a:ext cx="8945592" cy="138499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Организация мониторинга по оценке</a:t>
            </a:r>
            <a:b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метапредметных</a:t>
            </a:r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УУД  </a:t>
            </a:r>
            <a:r>
              <a:rPr lang="ru-RU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основе рабочих  тетрадей </a:t>
            </a:r>
          </a:p>
          <a:p>
            <a:pPr algn="ctr"/>
            <a:r>
              <a:rPr lang="ru-RU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комплекта   «</a:t>
            </a:r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Учимся учиться и действовать»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19841" y="3063142"/>
            <a:ext cx="6805163" cy="329320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Якимова </a:t>
            </a:r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Валентина Владимировна, 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учитель </a:t>
            </a:r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математики.</a:t>
            </a:r>
            <a:endParaRPr lang="ru-RU" sz="2400" dirty="0">
              <a:solidFill>
                <a:schemeClr val="bg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</a:t>
            </a:r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общеобразовательное учреждение средняя общеобразовательная школа № 43 г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Борзи.</a:t>
            </a:r>
            <a:endParaRPr lang="ru-RU" sz="2400" dirty="0" smtClean="0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Контактный тел., E-</a:t>
            </a:r>
            <a:r>
              <a:rPr lang="ru-RU" sz="2400" b="1" dirty="0" err="1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mail</a:t>
            </a:r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yakimova150663@mail.ru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923" y="94466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Фрагмент диагностической тетради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14" t="12761" r="22010" b="11509"/>
          <a:stretch/>
        </p:blipFill>
        <p:spPr>
          <a:xfrm>
            <a:off x="1716656" y="1420029"/>
            <a:ext cx="7336835" cy="540013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8756" t="25859" r="39964" b="21855"/>
          <a:stretch/>
        </p:blipFill>
        <p:spPr>
          <a:xfrm>
            <a:off x="155277" y="186540"/>
            <a:ext cx="1450363" cy="20045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91000" y="6400800"/>
            <a:ext cx="495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МОУ СОШ № 43 г. Борзя</a:t>
            </a:r>
          </a:p>
        </p:txBody>
      </p:sp>
    </p:spTree>
    <p:extLst>
      <p:ext uri="{BB962C8B-B14F-4D97-AF65-F5344CB8AC3E}">
        <p14:creationId xmlns:p14="http://schemas.microsoft.com/office/powerpoint/2010/main" val="6441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760" y="152034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Фрагмент диагностической тетради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03" t="13950" r="21787" b="11706"/>
          <a:stretch/>
        </p:blipFill>
        <p:spPr>
          <a:xfrm>
            <a:off x="1699405" y="1522046"/>
            <a:ext cx="7366958" cy="529235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8756" t="25859" r="39964" b="21855"/>
          <a:stretch/>
        </p:blipFill>
        <p:spPr>
          <a:xfrm>
            <a:off x="129397" y="152034"/>
            <a:ext cx="1450363" cy="20045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91000" y="6400800"/>
            <a:ext cx="495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МОУ СОШ № 43 г. Борзя</a:t>
            </a:r>
          </a:p>
        </p:txBody>
      </p:sp>
    </p:spTree>
    <p:extLst>
      <p:ext uri="{BB962C8B-B14F-4D97-AF65-F5344CB8AC3E}">
        <p14:creationId xmlns:p14="http://schemas.microsoft.com/office/powerpoint/2010/main" val="38393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76" t="17717" r="18107" b="8139"/>
          <a:stretch/>
        </p:blipFill>
        <p:spPr>
          <a:xfrm>
            <a:off x="155275" y="88795"/>
            <a:ext cx="6829694" cy="4512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3"/>
          <a:srcRect l="20365" t="33419" r="19864" b="8693"/>
          <a:stretch/>
        </p:blipFill>
        <p:spPr>
          <a:xfrm>
            <a:off x="5716742" y="2649728"/>
            <a:ext cx="3278957" cy="2155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8956" t="35707" r="19892" b="43207"/>
          <a:stretch/>
        </p:blipFill>
        <p:spPr>
          <a:xfrm>
            <a:off x="20817" y="4849537"/>
            <a:ext cx="9087463" cy="1762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780" y="87431"/>
            <a:ext cx="1155940" cy="11559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91000" y="6400800"/>
            <a:ext cx="495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МОУ СОШ № 43 г. Борзя</a:t>
            </a:r>
          </a:p>
        </p:txBody>
      </p:sp>
    </p:spTree>
    <p:extLst>
      <p:ext uri="{BB962C8B-B14F-4D97-AF65-F5344CB8AC3E}">
        <p14:creationId xmlns:p14="http://schemas.microsoft.com/office/powerpoint/2010/main" val="45161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2619"/>
            <a:ext cx="7886700" cy="1325563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Автоматизированная таблица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10771" r="1090" b="10395"/>
          <a:stretch/>
        </p:blipFill>
        <p:spPr bwMode="auto">
          <a:xfrm>
            <a:off x="299404" y="993159"/>
            <a:ext cx="8548068" cy="5478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780" y="87431"/>
            <a:ext cx="1155940" cy="11559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8355" y="6304592"/>
            <a:ext cx="560717" cy="103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1386" t="16008" r="12306" b="3437"/>
          <a:stretch/>
        </p:blipFill>
        <p:spPr bwMode="auto">
          <a:xfrm>
            <a:off x="464820" y="365126"/>
            <a:ext cx="8427720" cy="649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780" y="87431"/>
            <a:ext cx="1155940" cy="11559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91000" y="6400800"/>
            <a:ext cx="495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МОУ СОШ № 43 г. Борзя</a:t>
            </a:r>
          </a:p>
        </p:txBody>
      </p:sp>
    </p:spTree>
    <p:extLst>
      <p:ext uri="{BB962C8B-B14F-4D97-AF65-F5344CB8AC3E}">
        <p14:creationId xmlns:p14="http://schemas.microsoft.com/office/powerpoint/2010/main" val="38971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014" t="11687" r="1400" b="1315"/>
          <a:stretch/>
        </p:blipFill>
        <p:spPr bwMode="auto">
          <a:xfrm>
            <a:off x="210053" y="365126"/>
            <a:ext cx="8618220" cy="606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19163" y="2078966"/>
            <a:ext cx="3670827" cy="301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780" y="87431"/>
            <a:ext cx="1155940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Индивидуальные результаты мониторинга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026" t="7524" r="1348" b="16899"/>
          <a:stretch/>
        </p:blipFill>
        <p:spPr bwMode="auto">
          <a:xfrm>
            <a:off x="390455" y="1337944"/>
            <a:ext cx="8441125" cy="5383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780" y="87431"/>
            <a:ext cx="1155940" cy="11559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8650" y="6193766"/>
            <a:ext cx="725697" cy="1625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4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Обощённый</a:t>
            </a:r>
            <a:r>
              <a:rPr lang="ru-RU" sz="3200" b="1" dirty="0" smtClean="0">
                <a:solidFill>
                  <a:schemeClr val="bg1"/>
                </a:solidFill>
              </a:rPr>
              <a:t> рейтинг </a:t>
            </a:r>
            <a:r>
              <a:rPr lang="ru-RU" sz="3200" b="1" dirty="0" err="1" smtClean="0">
                <a:solidFill>
                  <a:schemeClr val="bg1"/>
                </a:solidFill>
              </a:rPr>
              <a:t>сформированности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метапредметных</a:t>
            </a:r>
            <a:r>
              <a:rPr lang="ru-RU" sz="3200" b="1" dirty="0" smtClean="0">
                <a:solidFill>
                  <a:schemeClr val="bg1"/>
                </a:solidFill>
              </a:rPr>
              <a:t> УУД в 6 А классе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875" t="11949" r="-875" b="31913"/>
          <a:stretch/>
        </p:blipFill>
        <p:spPr bwMode="auto">
          <a:xfrm>
            <a:off x="274967" y="1854679"/>
            <a:ext cx="8765515" cy="468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780" y="87431"/>
            <a:ext cx="1155940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464" t="31683" r="2030" b="3612"/>
          <a:stretch/>
        </p:blipFill>
        <p:spPr bwMode="auto">
          <a:xfrm>
            <a:off x="345056" y="1751161"/>
            <a:ext cx="8626416" cy="497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780" y="87431"/>
            <a:ext cx="1155940" cy="115594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Детализированный рейтинг </a:t>
            </a:r>
            <a:r>
              <a:rPr lang="ru-RU" sz="3200" b="1" dirty="0" err="1" smtClean="0">
                <a:solidFill>
                  <a:schemeClr val="bg1"/>
                </a:solidFill>
              </a:rPr>
              <a:t>сформированности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метапредметных</a:t>
            </a:r>
            <a:r>
              <a:rPr lang="ru-RU" sz="3200" b="1" dirty="0" smtClean="0">
                <a:solidFill>
                  <a:schemeClr val="bg1"/>
                </a:solidFill>
              </a:rPr>
              <a:t> УУД в 6 А классе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-257" t="10382" r="-1593" b="9527"/>
          <a:stretch/>
        </p:blipFill>
        <p:spPr bwMode="auto">
          <a:xfrm>
            <a:off x="241539" y="1427779"/>
            <a:ext cx="8660921" cy="492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780" y="87431"/>
            <a:ext cx="1155940" cy="115594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Сводные показатели прогресса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Picture 4" descr="Для заключителног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" y="140839"/>
            <a:ext cx="8833449" cy="735097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23690" y="1035170"/>
            <a:ext cx="524486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Метапредметы</a:t>
            </a:r>
            <a:r>
              <a:rPr lang="ru-RU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пытаются говорить о том,  о чём современная школа не умеет – о смысле жизни, о её ценности. Это ответ на вопросы: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Зачем мне эти знания?           </a:t>
            </a:r>
          </a:p>
          <a:p>
            <a:pPr algn="ctr"/>
            <a:r>
              <a:rPr lang="ru-RU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мне это пригодится?»</a:t>
            </a:r>
          </a:p>
          <a:p>
            <a:pPr algn="ctr"/>
            <a:r>
              <a:rPr lang="ru-RU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24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Половкова</a:t>
            </a:r>
            <a:r>
              <a:rPr lang="ru-RU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  <a:p>
            <a:pPr algn="r"/>
            <a:r>
              <a:rPr lang="ru-RU" sz="1100" dirty="0"/>
              <a:t>кандидат экономических наук ,</a:t>
            </a:r>
          </a:p>
          <a:p>
            <a:pPr algn="r"/>
            <a:r>
              <a:rPr lang="ru-RU" sz="1100" dirty="0"/>
              <a:t> первый заместитель директора</a:t>
            </a:r>
            <a:br>
              <a:rPr lang="ru-RU" sz="1100" dirty="0"/>
            </a:br>
            <a:r>
              <a:rPr lang="ru-RU" sz="1100" dirty="0"/>
              <a:t> научно-исследовательского института </a:t>
            </a:r>
          </a:p>
          <a:p>
            <a:pPr algn="r"/>
            <a:r>
              <a:rPr lang="ru-RU" sz="1100" dirty="0"/>
              <a:t> Инновационных стратегий развития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0814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Мониторинг продолжается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882" b="64044"/>
          <a:stretch/>
        </p:blipFill>
        <p:spPr>
          <a:xfrm>
            <a:off x="41427" y="1857255"/>
            <a:ext cx="9102573" cy="128379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10943" b="71474"/>
          <a:stretch/>
        </p:blipFill>
        <p:spPr>
          <a:xfrm>
            <a:off x="29523" y="3307615"/>
            <a:ext cx="9074408" cy="8974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51437" b="34363"/>
          <a:stretch/>
        </p:blipFill>
        <p:spPr>
          <a:xfrm>
            <a:off x="10836" y="4454206"/>
            <a:ext cx="9250947" cy="7388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8574" y="5518231"/>
            <a:ext cx="6616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Анализировать результаты и составлять рекомендации педагогам будут сами </a:t>
            </a:r>
            <a:r>
              <a:rPr lang="ru-RU" b="1" dirty="0">
                <a:solidFill>
                  <a:schemeClr val="bg1"/>
                </a:solidFill>
              </a:rPr>
              <a:t>авторы</a:t>
            </a:r>
            <a:r>
              <a:rPr lang="ru-RU" dirty="0">
                <a:solidFill>
                  <a:schemeClr val="bg1"/>
                </a:solidFill>
              </a:rPr>
              <a:t> диагностики</a:t>
            </a:r>
            <a:r>
              <a:rPr lang="ru-RU" dirty="0"/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91000" y="6400800"/>
            <a:ext cx="495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МОУ СОШ № 43 г. Борзя</a:t>
            </a:r>
          </a:p>
        </p:txBody>
      </p:sp>
    </p:spTree>
    <p:extLst>
      <p:ext uri="{BB962C8B-B14F-4D97-AF65-F5344CB8AC3E}">
        <p14:creationId xmlns:p14="http://schemas.microsoft.com/office/powerpoint/2010/main" val="32437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</a:t>
            </a:r>
            <a:r>
              <a:rPr lang="ru-RU" b="1" dirty="0" smtClean="0">
                <a:solidFill>
                  <a:schemeClr val="bg1"/>
                </a:solidFill>
              </a:rPr>
              <a:t>стойчивость </a:t>
            </a:r>
            <a:r>
              <a:rPr lang="ru-RU" b="1" dirty="0">
                <a:solidFill>
                  <a:schemeClr val="bg1"/>
                </a:solidFill>
              </a:rPr>
              <a:t>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риски </a:t>
            </a:r>
            <a:r>
              <a:rPr lang="ru-RU" dirty="0"/>
              <a:t>проекта: </a:t>
            </a:r>
          </a:p>
          <a:p>
            <a:pPr marL="0" indent="0">
              <a:buNone/>
            </a:pPr>
            <a:r>
              <a:rPr lang="ru-RU" dirty="0"/>
              <a:t>1. Загруженность классных руководителей.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Решается </a:t>
            </a:r>
            <a:r>
              <a:rPr lang="ru-RU" dirty="0"/>
              <a:t>строгой установкой периодичности мониторинга </a:t>
            </a:r>
            <a:r>
              <a:rPr lang="ru-RU" dirty="0" smtClean="0"/>
              <a:t>(1 раз </a:t>
            </a:r>
            <a:r>
              <a:rPr lang="ru-RU" dirty="0"/>
              <a:t>в год) и автоматизированной системой обработки.</a:t>
            </a:r>
          </a:p>
          <a:p>
            <a:pPr marL="0" indent="0">
              <a:buNone/>
            </a:pPr>
            <a:r>
              <a:rPr lang="ru-RU" dirty="0"/>
              <a:t>2.Отсутствие диагностических тетрадей и методических рекомендаций.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Решается </a:t>
            </a:r>
            <a:r>
              <a:rPr lang="ru-RU" dirty="0"/>
              <a:t>заранее произведённым заказом хотя бы одного экземпляра тетради и распечаткой материалов, проведением консультаций, просмотром записи ВЕБИНАРА 26.04.2017 «Обработка и анализ результатов мониторинга с помощью АИС «Учимся учиться и действовать».</a:t>
            </a:r>
          </a:p>
          <a:p>
            <a:pPr marL="0" indent="0">
              <a:buNone/>
            </a:pPr>
            <a:r>
              <a:rPr lang="ru-RU" dirty="0"/>
              <a:t>3. Непринятие участниками мониторинга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Решается проведением сравнительной характеристики различных видов мониторинга.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91000" y="6400800"/>
            <a:ext cx="495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МОУ СОШ № 43 г. Борзя</a:t>
            </a:r>
          </a:p>
        </p:txBody>
      </p:sp>
    </p:spTree>
    <p:extLst>
      <p:ext uri="{BB962C8B-B14F-4D97-AF65-F5344CB8AC3E}">
        <p14:creationId xmlns:p14="http://schemas.microsoft.com/office/powerpoint/2010/main" val="19317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Перспективы развития </a:t>
            </a:r>
            <a:r>
              <a:rPr lang="ru-RU" b="1" dirty="0" smtClean="0">
                <a:solidFill>
                  <a:schemeClr val="bg1"/>
                </a:solidFill>
              </a:rPr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75439"/>
          </a:xfr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Данная </a:t>
            </a:r>
            <a:r>
              <a:rPr lang="ru-RU" dirty="0"/>
              <a:t>модель адресована учителям </a:t>
            </a:r>
            <a:r>
              <a:rPr lang="ru-RU" dirty="0" smtClean="0"/>
              <a:t>основной школы, а также заместителям директоров по УВР, НМР, руководителям ШМО, координирующих учебно-методическую деятельность в образовательной организации.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91000" y="6400800"/>
            <a:ext cx="495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МОУ СОШ № 43 г. Борзя</a:t>
            </a:r>
          </a:p>
        </p:txBody>
      </p:sp>
    </p:spTree>
    <p:extLst>
      <p:ext uri="{BB962C8B-B14F-4D97-AF65-F5344CB8AC3E}">
        <p14:creationId xmlns:p14="http://schemas.microsoft.com/office/powerpoint/2010/main" val="23492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036" y="359135"/>
            <a:ext cx="7886700" cy="4351338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endParaRPr lang="ru-RU" b="1" i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 smtClean="0"/>
              <a:t>Профессиональные </a:t>
            </a:r>
            <a:r>
              <a:rPr lang="ru-RU" b="1" i="1" dirty="0"/>
              <a:t>навыки работы с </a:t>
            </a:r>
            <a:r>
              <a:rPr lang="ru-RU" b="1" i="1" dirty="0" smtClean="0"/>
              <a:t>мониторингом– </a:t>
            </a:r>
            <a:r>
              <a:rPr lang="ru-RU" b="1" i="1" dirty="0"/>
              <a:t>это развитие самого педагога, его мастерства, подтверждение им </a:t>
            </a:r>
            <a:r>
              <a:rPr lang="ru-RU" b="1" i="1" dirty="0" smtClean="0"/>
              <a:t>готовности </a:t>
            </a:r>
            <a:r>
              <a:rPr lang="ru-RU" b="1" i="1" dirty="0"/>
              <a:t>и способности быть педагогом нового, ХХI </a:t>
            </a:r>
            <a:r>
              <a:rPr lang="ru-RU" b="1" i="1" dirty="0" smtClean="0"/>
              <a:t>века.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47" y="3461211"/>
            <a:ext cx="5020861" cy="31306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91000" y="6400800"/>
            <a:ext cx="495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МОУ СОШ № 43 г. Борзя</a:t>
            </a:r>
          </a:p>
        </p:txBody>
      </p:sp>
    </p:spTree>
    <p:extLst>
      <p:ext uri="{BB962C8B-B14F-4D97-AF65-F5344CB8AC3E}">
        <p14:creationId xmlns:p14="http://schemas.microsoft.com/office/powerpoint/2010/main" val="1934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15" y="-11352"/>
            <a:ext cx="1155940" cy="11559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682151" cy="1690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52823" y="6535736"/>
            <a:ext cx="495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МОУ СОШ № 43 г. Борзя</a:t>
            </a:r>
          </a:p>
        </p:txBody>
      </p:sp>
    </p:spTree>
    <p:extLst>
      <p:ext uri="{BB962C8B-B14F-4D97-AF65-F5344CB8AC3E}">
        <p14:creationId xmlns:p14="http://schemas.microsoft.com/office/powerpoint/2010/main" val="12869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38" y="-66263"/>
            <a:ext cx="4494362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Первые шаги по </a:t>
            </a:r>
            <a:r>
              <a:rPr lang="ru-RU" sz="3200" b="1" dirty="0" err="1" smtClean="0">
                <a:solidFill>
                  <a:schemeClr val="bg1"/>
                </a:solidFill>
              </a:rPr>
              <a:t>метапредметности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Picture 2" descr="http://teacher-of-russia.ru/seminar-photo/2009/05_07_09-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162" y="3830386"/>
            <a:ext cx="4669162" cy="3104993"/>
          </a:xfrm>
          <a:prstGeom prst="rect">
            <a:avLst/>
          </a:prstGeom>
          <a:noFill/>
        </p:spPr>
      </p:pic>
      <p:pic>
        <p:nvPicPr>
          <p:cNvPr id="6" name="Picture 3" descr="untitled"/>
          <p:cNvPicPr>
            <a:picLocks noChangeAspect="1" noChangeArrowheads="1"/>
          </p:cNvPicPr>
          <p:nvPr/>
        </p:nvPicPr>
        <p:blipFill rotWithShape="1">
          <a:blip r:embed="rId3" cstate="print"/>
          <a:srcRect b="18421"/>
          <a:stretch/>
        </p:blipFill>
        <p:spPr bwMode="auto">
          <a:xfrm>
            <a:off x="3419842" y="3861613"/>
            <a:ext cx="5663772" cy="307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zna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0576" y="1155841"/>
            <a:ext cx="1932660" cy="263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znan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1696" y="1176627"/>
            <a:ext cx="1929097" cy="256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schematizat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4473" y="1176627"/>
            <a:ext cx="1774749" cy="259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06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5" name="Organization Char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235323"/>
              </p:ext>
            </p:extLst>
          </p:nvPr>
        </p:nvGraphicFramePr>
        <p:xfrm>
          <a:off x="854016" y="186605"/>
          <a:ext cx="7228936" cy="3134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305747"/>
              </p:ext>
            </p:extLst>
          </p:nvPr>
        </p:nvGraphicFramePr>
        <p:xfrm>
          <a:off x="836764" y="3387005"/>
          <a:ext cx="7323827" cy="2427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3855"/>
                <a:gridCol w="2950234"/>
                <a:gridCol w="2199738"/>
              </a:tblGrid>
              <a:tr h="35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Познавательные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Регулятивные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Коммуникативные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7434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200" dirty="0" err="1">
                          <a:effectLst/>
                        </a:rPr>
                        <a:t>Общеучебные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effectLst/>
                        </a:rPr>
                        <a:t>Логические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effectLst/>
                        </a:rPr>
                        <a:t>Действия постановки и решения проблем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effectLst/>
                        </a:rPr>
                        <a:t>Целеполагание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effectLst/>
                        </a:rPr>
                        <a:t>Планирование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Прогнозирование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effectLst/>
                        </a:rPr>
                        <a:t>Контроль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effectLst/>
                        </a:rPr>
                        <a:t>Коррекция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effectLst/>
                        </a:rPr>
                        <a:t>Оценка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effectLst/>
                        </a:rPr>
                        <a:t>Волевая </a:t>
                      </a:r>
                      <a:r>
                        <a:rPr lang="ru-RU" sz="1200" dirty="0" err="1">
                          <a:effectLst/>
                        </a:rPr>
                        <a:t>саморегуляция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effectLst/>
                        </a:rPr>
                        <a:t>Планирование учебного сотрудничества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effectLst/>
                        </a:rPr>
                        <a:t>Постановка вопросов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effectLst/>
                        </a:rPr>
                        <a:t>Разрешение конфликтов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effectLst/>
                        </a:rPr>
                        <a:t>Управление поведением партнера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effectLst/>
                        </a:rPr>
                        <a:t>Умение выражать свои мысли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7638" y="-66263"/>
            <a:ext cx="3856007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Немного теории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608">
            <a:off x="38285" y="5061862"/>
            <a:ext cx="2573453" cy="160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4" descr="Для заключителног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3" y="120770"/>
            <a:ext cx="8307237" cy="743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66756" y="1057882"/>
            <a:ext cx="5227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Как измерить уровень </a:t>
            </a:r>
            <a:r>
              <a:rPr lang="ru-RU" sz="3600" b="1" dirty="0" err="1"/>
              <a:t>сформированности</a:t>
            </a:r>
            <a:r>
              <a:rPr lang="ru-RU" sz="3600" b="1" dirty="0"/>
              <a:t> </a:t>
            </a:r>
            <a:r>
              <a:rPr lang="ru-RU" sz="3600" b="1" dirty="0" err="1"/>
              <a:t>метапредметных</a:t>
            </a:r>
            <a:r>
              <a:rPr lang="ru-RU" sz="3600" b="1" dirty="0"/>
              <a:t> УУД?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63624" y="3127851"/>
            <a:ext cx="5632704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содержательный раздел основной образовательной программы каждой школы включена программа развития универсальных учебных действий, а в целевой раздел- система оценки достижений планируемых результатов.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Проблемы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iblet"/>
            <a:contourClr>
              <a:srgbClr val="FFFFFF"/>
            </a:contourClr>
          </a:sp3d>
        </p:spPr>
        <p:txBody>
          <a:bodyPr/>
          <a:lstStyle/>
          <a:p>
            <a:r>
              <a:rPr lang="ru-RU" dirty="0" smtClean="0"/>
              <a:t>серьезной </a:t>
            </a:r>
            <a:r>
              <a:rPr lang="ru-RU" dirty="0"/>
              <a:t>широкомасштабной систематической работы по </a:t>
            </a:r>
            <a:r>
              <a:rPr lang="ru-RU" dirty="0" smtClean="0"/>
              <a:t> </a:t>
            </a:r>
            <a:r>
              <a:rPr lang="ru-RU" dirty="0"/>
              <a:t>отслеживанию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</a:t>
            </a:r>
            <a:r>
              <a:rPr lang="ru-RU" dirty="0"/>
              <a:t>УУД в школе в 5-7 классах </a:t>
            </a:r>
            <a:r>
              <a:rPr lang="ru-RU" dirty="0" smtClean="0"/>
              <a:t>не производилось (</a:t>
            </a:r>
            <a:r>
              <a:rPr lang="ru-RU" dirty="0"/>
              <a:t>п</a:t>
            </a:r>
            <a:r>
              <a:rPr lang="ru-RU" dirty="0" smtClean="0"/>
              <a:t>роблема инструментария);</a:t>
            </a:r>
          </a:p>
          <a:p>
            <a:r>
              <a:rPr lang="ru-RU" dirty="0" smtClean="0"/>
              <a:t>основной </a:t>
            </a:r>
            <a:r>
              <a:rPr lang="ru-RU" dirty="0"/>
              <a:t>проблемой является </a:t>
            </a:r>
            <a:r>
              <a:rPr lang="ru-RU" dirty="0" smtClean="0"/>
              <a:t>проблема </a:t>
            </a:r>
            <a:r>
              <a:rPr lang="ru-RU" dirty="0"/>
              <a:t>масштаба </a:t>
            </a:r>
            <a:r>
              <a:rPr lang="ru-RU" dirty="0" smtClean="0"/>
              <a:t> работы (высокая </a:t>
            </a:r>
            <a:r>
              <a:rPr lang="ru-RU" dirty="0"/>
              <a:t>трудоёмкость процесса по обработке результатов мониторинга, и низкая мотивация учеников при </a:t>
            </a:r>
            <a:r>
              <a:rPr lang="ru-RU" dirty="0" smtClean="0"/>
              <a:t>диагностике).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" y="5018289"/>
            <a:ext cx="1710496" cy="17104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91000" y="6400800"/>
            <a:ext cx="495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МОУ СОШ № 43 г. Борзя</a:t>
            </a:r>
          </a:p>
        </p:txBody>
      </p:sp>
    </p:spTree>
    <p:extLst>
      <p:ext uri="{BB962C8B-B14F-4D97-AF65-F5344CB8AC3E}">
        <p14:creationId xmlns:p14="http://schemas.microsoft.com/office/powerpoint/2010/main" val="7182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8010" t="33447" r="17449" b="30419"/>
          <a:stretch/>
        </p:blipFill>
        <p:spPr>
          <a:xfrm>
            <a:off x="123210" y="182428"/>
            <a:ext cx="8839635" cy="2783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042278" y="3189718"/>
            <a:ext cx="7231531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Система мониторинга </a:t>
            </a:r>
            <a:r>
              <a:rPr lang="ru-RU" dirty="0" err="1" smtClean="0">
                <a:solidFill>
                  <a:schemeClr val="tx1"/>
                </a:solidFill>
              </a:rPr>
              <a:t>метапредметного</a:t>
            </a:r>
            <a:r>
              <a:rPr lang="ru-RU" dirty="0" smtClean="0">
                <a:solidFill>
                  <a:schemeClr val="tx1"/>
                </a:solidFill>
              </a:rPr>
              <a:t> развития учащихся 6-х классов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4694" t="32285" r="48901" b="24267"/>
          <a:stretch/>
        </p:blipFill>
        <p:spPr>
          <a:xfrm>
            <a:off x="1160388" y="3736612"/>
            <a:ext cx="6995310" cy="30349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4094"/>
            <a:ext cx="1710496" cy="17104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91000" y="6400800"/>
            <a:ext cx="495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МОУ СОШ № 43 г. Борзя</a:t>
            </a:r>
          </a:p>
        </p:txBody>
      </p:sp>
    </p:spTree>
    <p:extLst>
      <p:ext uri="{BB962C8B-B14F-4D97-AF65-F5344CB8AC3E}">
        <p14:creationId xmlns:p14="http://schemas.microsoft.com/office/powerpoint/2010/main" val="11417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Предположила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59799"/>
            <a:ext cx="7886700" cy="4351338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что мониторинг формирования </a:t>
            </a:r>
            <a:r>
              <a:rPr lang="ru-RU" dirty="0" err="1"/>
              <a:t>метапредметных</a:t>
            </a:r>
            <a:r>
              <a:rPr lang="ru-RU" dirty="0"/>
              <a:t> УУД на основе диагностических тетрадей «Оценка </a:t>
            </a:r>
            <a:r>
              <a:rPr lang="ru-RU" dirty="0" err="1"/>
              <a:t>метапредметных</a:t>
            </a:r>
            <a:r>
              <a:rPr lang="ru-RU" dirty="0"/>
              <a:t> образовательных результатов», 5, 6 класс. авторы: А.Г.  Теплицкая, Т.В. Меркулова, М.Р.  </a:t>
            </a:r>
            <a:r>
              <a:rPr lang="ru-RU" dirty="0" err="1"/>
              <a:t>Битянова</a:t>
            </a:r>
            <a:r>
              <a:rPr lang="ru-RU" dirty="0"/>
              <a:t>, </a:t>
            </a:r>
            <a:r>
              <a:rPr lang="ru-RU" dirty="0" err="1"/>
              <a:t>Т.В.Беглова</a:t>
            </a: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и </a:t>
            </a:r>
            <a:r>
              <a:rPr lang="ru-RU" dirty="0"/>
              <a:t>обработка результатов выполнения диагностических заданий с помощью автоматизированной информационной системы фиксации и обработки </a:t>
            </a:r>
            <a:r>
              <a:rPr lang="ru-RU" dirty="0" smtClean="0"/>
              <a:t>результатов решит </a:t>
            </a:r>
            <a:r>
              <a:rPr lang="ru-RU" dirty="0"/>
              <a:t>существующую проблему и даст более ясную картину по формированию </a:t>
            </a:r>
            <a:r>
              <a:rPr lang="ru-RU" dirty="0" err="1"/>
              <a:t>метапредметных</a:t>
            </a:r>
            <a:r>
              <a:rPr lang="ru-RU" dirty="0"/>
              <a:t> </a:t>
            </a:r>
            <a:r>
              <a:rPr lang="ru-RU" dirty="0" smtClean="0"/>
              <a:t>УУД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1838-3B5D-4AD1-8E21-17773044FCDB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598" y="5178496"/>
            <a:ext cx="1710496" cy="17104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91000" y="6400800"/>
            <a:ext cx="495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МОУ СОШ № 43 г. Борзя</a:t>
            </a:r>
          </a:p>
        </p:txBody>
      </p:sp>
    </p:spTree>
    <p:extLst>
      <p:ext uri="{BB962C8B-B14F-4D97-AF65-F5344CB8AC3E}">
        <p14:creationId xmlns:p14="http://schemas.microsoft.com/office/powerpoint/2010/main" val="8876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ac4fcd19dc9eb5db778bf0ed6988c156e3394f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2018</TotalTime>
  <Words>817</Words>
  <Application>Microsoft Office PowerPoint</Application>
  <PresentationFormat>Экран (4:3)</PresentationFormat>
  <Paragraphs>153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Первые шаги по метапредметности.</vt:lpstr>
      <vt:lpstr>Немного теории</vt:lpstr>
      <vt:lpstr>Презентация PowerPoint</vt:lpstr>
      <vt:lpstr>Проблемы</vt:lpstr>
      <vt:lpstr>Презентация PowerPoint</vt:lpstr>
      <vt:lpstr>Предположила</vt:lpstr>
      <vt:lpstr>Презентация PowerPoint</vt:lpstr>
      <vt:lpstr>Сроки реализации проекта.  </vt:lpstr>
      <vt:lpstr>Презентация PowerPoint</vt:lpstr>
      <vt:lpstr>Презентация PowerPoint</vt:lpstr>
      <vt:lpstr>Презентация PowerPoint</vt:lpstr>
      <vt:lpstr> Последовательность шагов классного руководителя</vt:lpstr>
      <vt:lpstr>Личный кабинет учителя </vt:lpstr>
      <vt:lpstr>Переход к диагностике </vt:lpstr>
      <vt:lpstr>Добавленные списки обучающихся по классам</vt:lpstr>
      <vt:lpstr>Фрагмент диагностической тетради</vt:lpstr>
      <vt:lpstr>Фрагмент диагностической тетради</vt:lpstr>
      <vt:lpstr>Фрагмент диагностической тетради</vt:lpstr>
      <vt:lpstr>Презентация PowerPoint</vt:lpstr>
      <vt:lpstr>Автоматизированная таблица</vt:lpstr>
      <vt:lpstr>Презентация PowerPoint</vt:lpstr>
      <vt:lpstr>Презентация PowerPoint</vt:lpstr>
      <vt:lpstr>Индивидуальные результаты мониторинга </vt:lpstr>
      <vt:lpstr>Обощённый рейтинг сформированности метапредметных УУД в 6 А классе</vt:lpstr>
      <vt:lpstr>Детализированный рейтинг сформированности метапредметных УУД в 6 А классе</vt:lpstr>
      <vt:lpstr>Сводные показатели прогресса </vt:lpstr>
      <vt:lpstr>Мониторинг продолжается</vt:lpstr>
      <vt:lpstr>Устойчивость проекта </vt:lpstr>
      <vt:lpstr>Перспективы развития проекта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Гридин Никита</dc:creator>
  <cp:keywords>задачи линейного программмирования</cp:keywords>
  <cp:lastModifiedBy>DNS</cp:lastModifiedBy>
  <cp:revision>197</cp:revision>
  <dcterms:created xsi:type="dcterms:W3CDTF">2013-03-06T15:01:39Z</dcterms:created>
  <dcterms:modified xsi:type="dcterms:W3CDTF">2020-03-02T10:11:36Z</dcterms:modified>
</cp:coreProperties>
</file>