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</p:sldIdLst>
  <p:sldSz cx="12192000" cy="16256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11" autoAdjust="0"/>
  </p:normalViewPr>
  <p:slideViewPr>
    <p:cSldViewPr snapToGrid="0">
      <p:cViewPr>
        <p:scale>
          <a:sx n="30" d="100"/>
          <a:sy n="30" d="100"/>
        </p:scale>
        <p:origin x="71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2B2-4BBE-41E4-AED3-4171DA8F1AAF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312A-F86F-40C0-B371-D047C1AA8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8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2B2-4BBE-41E4-AED3-4171DA8F1AAF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312A-F86F-40C0-B371-D047C1AA8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6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2B2-4BBE-41E4-AED3-4171DA8F1AAF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312A-F86F-40C0-B371-D047C1AA8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4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2B2-4BBE-41E4-AED3-4171DA8F1AAF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312A-F86F-40C0-B371-D047C1AA8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39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2B2-4BBE-41E4-AED3-4171DA8F1AAF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312A-F86F-40C0-B371-D047C1AA8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21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2B2-4BBE-41E4-AED3-4171DA8F1AAF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312A-F86F-40C0-B371-D047C1AA8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0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2B2-4BBE-41E4-AED3-4171DA8F1AAF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312A-F86F-40C0-B371-D047C1AA8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7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2B2-4BBE-41E4-AED3-4171DA8F1AAF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312A-F86F-40C0-B371-D047C1AA8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64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2B2-4BBE-41E4-AED3-4171DA8F1AAF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312A-F86F-40C0-B371-D047C1AA8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68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2B2-4BBE-41E4-AED3-4171DA8F1AAF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312A-F86F-40C0-B371-D047C1AA8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68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2B2-4BBE-41E4-AED3-4171DA8F1AAF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312A-F86F-40C0-B371-D047C1AA8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0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1D2B2-4BBE-41E4-AED3-4171DA8F1AAF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7312A-F86F-40C0-B371-D047C1AA8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6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5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440" y="2382252"/>
            <a:ext cx="11581119" cy="680186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</a:t>
            </a:r>
          </a:p>
          <a:p>
            <a:pPr algn="ctr"/>
            <a:r>
              <a:rPr lang="ru-RU" sz="4000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образовательное учреждение «Детский сад N13»</a:t>
            </a:r>
          </a:p>
          <a:p>
            <a:pPr algn="ctr"/>
            <a:r>
              <a:rPr lang="ru-RU" sz="8800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</a:t>
            </a:r>
          </a:p>
          <a:p>
            <a:pPr algn="ctr"/>
            <a:r>
              <a:rPr lang="ru-RU" sz="8800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родителей на тему:</a:t>
            </a:r>
          </a:p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дошкольников</a:t>
            </a:r>
          </a:p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истории, традициям </a:t>
            </a:r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 России»</a:t>
            </a:r>
            <a:endParaRPr lang="ru-RU" sz="49600" dirty="0">
              <a:ln w="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9522" y="10031480"/>
            <a:ext cx="6737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воспитатель:</a:t>
            </a:r>
          </a:p>
          <a:p>
            <a:pPr algn="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Абанина Ольга Александровна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2950" y="13865016"/>
            <a:ext cx="307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Сасово 2022 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71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5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874" y="2310064"/>
            <a:ext cx="11526252" cy="1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условиях наступления «массовой культуры» становится актуальной, довольно острой проблема сохранения, а порой и возрождения национального самосознания, осознания принадлежности к своему народу, к своим корням, воспитания духовно богатой личности. Если мы хотим воспитывать в наших детях высокую нравственную культуру, доброту, любовь и уважение к самому себе, к другим людям (гуманизм, толерантность), то всё лучшее, что создано веками нашими предками, мы должны возвратить подрастающему поколению. Чтобы дети знали и помнили, как жили их деды и прадеды, не были «Иванами, не помнящими родства»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Наши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хорошо знать не только историю Российского государства, но и традиции национальной культуры, осознавать, понимать и активно участвовать в возрождении национальной культуры;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 реализовать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себя, как личность любящую свою Родину, свой народ и всё, что связано с народной культурой: русские народные танцы, в которых дети черпают народные нравы, обычаи и русский дух свободы творчества в русской пляске, или устный народный фольклор: считалки, стихи, потешки, прибаутки.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Необходимо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донести до сознания детей, что они являются носителями русской народной культуры, воспитывать детей в национальных традициях. Для этого необходимо обратиться к истокам русской народной культуры и, в первую очередь, к фольклору. Ведь содержание фольклора отражает жизнь русского народа, его опыт, просеянный через сито веков, духовный мир, мысли, чувства наших предков. Русский танец, русская песня, русская музыка, должны стать частичкой жизни ребенка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9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721"/>
            <a:ext cx="12193057" cy="16259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887" y="1926771"/>
            <a:ext cx="11242223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народном сознании издревле большое место занимали представления о душе, стыде, совести, грехе, доброте, справедливости, правде. На Руси считались грехом нравственные преступления: ложь, клевета, зависть, гнев, воровство, скупость, не милосердие и т.п. считалось, что у человека, не совершавшего при жизни добра, умирало не только тело, но и душа. Все духовные ценности были вплетены в единую ткань и осознавались неразрывно.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служили ориентиром в жизни русского человека.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Русское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искусство, русская национальная культура должны стать стержнем и основой для возрождения русской духовности. Особенно это важно для становления личности ребенка. Посредством народной культуры развиваются духовно – нравственные качества личности ребенка, навыки культурного поведения. Общечеловеческие ценности, несомненно, должны внести вклад в воспитание чувства красоты и добра.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Культуру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невозможно себе представить без народного искусства, которое раскрывает истоки духовной жизни русского народа, наглядно демонстрирует его моральные, эстетические ценности, художественные вкусы и является частью его истории. На основе знакомства с народным искусством дети учатся понимать прекрасное, усваивают эталоны красоты (словесные, музыкальные, изобразительные). Слушая сказку, получают представления о добре и зле. Рассматривая произведения декоративно – прикладного искусства, дети испытывают чувство радости, удовольствие от ярких жизнерадостных цветов. Народные игры способствуют воспитанию сознательной дисциплины, воли, настойчивости в преодолении трудностей, приучают детей быть честными и правдивыми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1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721"/>
            <a:ext cx="12193057" cy="16259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978" y="1959428"/>
            <a:ext cx="11664041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приобщение к ценностям народной культуры необходимо с малых лет. Детские впечатления неизгладимы. Дети очень доверчивы, открыты. К счастью, детство – это время, когда возможно подлинное искреннее погружение в истоки национальной культуры. Приобщение детей к семейно – бытовым традициям, обычаям, уважению и почитанию старших, к секретам взаимного уважения и «лада» в семье должно начинаться в семье. Главный воспитатель ребенка – это семья.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искусство своей гуманностью, жизнеутверждающей основой, яркостью образов и красок вызывает у детей хорошее настроение. Их веселит мягкий юмор потешек, успокаивает колыбельная песня, вызывает смех, улыбку задорная пляска, музыкальные игры, хороводы. И всё это обеспечивает психологическую нагрузку. В результате выходит тревожность, страх, угнетенное состояние. Появляется спокойствие, чувство защищенности, уверенности в себе, своих силах, ощущение радости.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Примером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сложившихся на всем протяжении человеческого развития и передаваемых из поколения в поколение положительных установок, охраняющих человека, являются пословицы и поговорки, сказки и басни, в которых добро побеждает зло, а мудрость – глупость.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Старинная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мудрость напоминает нам: «Человек не знающий своего прошлого, не знает ничего». Необходимо донести до сознания детей, что они являются носителями народной культуры, воспитывать детей в национальных традициях. Ведь воспитание детей в национальных традициях положительно влияет на духовное и эстетическое развитие детей.</a:t>
            </a:r>
          </a:p>
        </p:txBody>
      </p:sp>
    </p:spTree>
    <p:extLst>
      <p:ext uri="{BB962C8B-B14F-4D97-AF65-F5344CB8AC3E}">
        <p14:creationId xmlns:p14="http://schemas.microsoft.com/office/powerpoint/2010/main" val="2425951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883</TotalTime>
  <Words>40</Words>
  <Application>Microsoft Office PowerPoint</Application>
  <PresentationFormat>Произвольный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2022-10-12T16:51:04Z</dcterms:created>
  <dcterms:modified xsi:type="dcterms:W3CDTF">2022-10-13T07:34:26Z</dcterms:modified>
</cp:coreProperties>
</file>