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98B386-5726-46D9-9170-98A7046F4187}" type="datetime1">
              <a:rPr lang="ru-RU" smtClean="0"/>
              <a:t>15.10.2022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CB7E2DA-013A-4A50-B0EF-122D626E8E9F}" type="datetime1">
              <a:rPr lang="ru-RU" noProof="0" smtClean="0"/>
              <a:t>15.10.2022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59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 descr="Несколько цветов в нижней части слайда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Линия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11" name="Группа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grpSp>
          <p:nvGrpSpPr>
            <p:cNvPr id="20" name="Группа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Линия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Овал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9" name="Овал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0" name="Овал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41" name="Группа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Овал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Линия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56" name="Группа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grpSp>
          <p:nvGrpSpPr>
            <p:cNvPr id="65" name="Группа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Линия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Овал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4" name="Овал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5" name="Овал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86" name="Группа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Овал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98" name="Группа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23AB1B-22DB-4134-8BA6-12E209DDCEB3}" type="datetime1">
              <a:rPr lang="ru-RU" noProof="0" smtClean="0"/>
              <a:t>15.10.2022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A73BAC-217F-459C-9A3E-34F70E621FBC}" type="datetime1">
              <a:rPr lang="ru-RU" noProof="0" smtClean="0"/>
              <a:t>15.10.2022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BCE19F-B81C-4922-B1EB-0F8271D9DC41}" type="datetime1">
              <a:rPr lang="ru-RU" noProof="0" smtClean="0"/>
              <a:t>15.10.2022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 descr="Несколько цветов в левой части слайда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9" name="Группа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20" name="Полилиния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23" name="Группа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5" name="Линия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9" name="Овал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олилиния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33" name="Группа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</p:grpSp>
      <p:grpSp>
        <p:nvGrpSpPr>
          <p:cNvPr id="83" name="Группа 82" descr="Несколько цветов в правой части слайда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Линия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ru-RU" noProof="0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Линия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59" name="Группа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4" name="Овал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689171-9E1F-4E61-9224-1A954EF78D3B}" type="datetime1">
              <a:rPr lang="ru-RU" noProof="0" smtClean="0"/>
              <a:t>15.10.2022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B30F42-D985-425D-89F1-79A72145FF71}" type="datetime1">
              <a:rPr lang="ru-RU" noProof="0" smtClean="0"/>
              <a:t>15.10.2022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C8E014-CA92-4A4A-A03E-8FEE94CC0112}" type="datetime1">
              <a:rPr lang="ru-RU" noProof="0" smtClean="0"/>
              <a:t>15.10.2022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16136-05AD-4C6A-A82B-D5B5BFF90120}" type="datetime1">
              <a:rPr lang="ru-RU" noProof="0" smtClean="0"/>
              <a:t>15.10.2022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Линия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7A7A03-FA5B-433B-B25A-E679BFE156B3}" type="datetime1">
              <a:rPr lang="ru-RU" noProof="0" smtClean="0"/>
              <a:t>15.10.2022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Линия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395E51-3C32-476D-AA5F-A9104A651FE6}" type="datetime1">
              <a:rPr lang="ru-RU" noProof="0" smtClean="0"/>
              <a:t>15.10.2022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 descr="Один цветок в правой части слайда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Линия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2" name="Группа 61" descr="Несколько цветов в левой части слайда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Линия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Линия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Линия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28" name="Группа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49" name="Группа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1" name="Линия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5" name="Овал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ru-RU" noProof="0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6C87762-5E23-4D5F-9EE4-677E1671EE9A}" type="datetime1">
              <a:rPr lang="ru-RU" noProof="0" smtClean="0"/>
              <a:t>15.10.2022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Художественная обработка ткани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«Кукла-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мотанка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Радостея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662923"/>
          </a:xfrm>
        </p:spPr>
        <p:txBody>
          <a:bodyPr rtlCol="0">
            <a:normAutofit/>
          </a:bodyPr>
          <a:lstStyle/>
          <a:p>
            <a:pPr algn="r" rtl="0"/>
            <a:r>
              <a:rPr lang="ru-RU" b="1" dirty="0" smtClean="0">
                <a:solidFill>
                  <a:schemeClr val="bg2"/>
                </a:solidFill>
              </a:rPr>
              <a:t>Педагог дополнительного образования </a:t>
            </a:r>
          </a:p>
          <a:p>
            <a:pPr algn="r" rtl="0"/>
            <a:r>
              <a:rPr lang="ru-RU" b="1" dirty="0" smtClean="0">
                <a:solidFill>
                  <a:schemeClr val="bg2"/>
                </a:solidFill>
              </a:rPr>
              <a:t>Герасимова Расима Рашидовна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500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Нам понадобится: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12713"/>
          <a:stretch/>
        </p:blipFill>
        <p:spPr>
          <a:xfrm rot="16200000" flipV="1">
            <a:off x="1716233" y="1989860"/>
            <a:ext cx="4312227" cy="4114800"/>
          </a:xfrm>
        </p:spPr>
      </p:pic>
      <p:sp>
        <p:nvSpPr>
          <p:cNvPr id="7" name="Прямоугольник 6"/>
          <p:cNvSpPr/>
          <p:nvPr/>
        </p:nvSpPr>
        <p:spPr>
          <a:xfrm>
            <a:off x="6203372" y="1891146"/>
            <a:ext cx="4634346" cy="43122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tx2"/>
                </a:solidFill>
              </a:rPr>
              <a:t>Ножницы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tx2"/>
                </a:solidFill>
              </a:rPr>
              <a:t>Нитки 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tx2"/>
                </a:solidFill>
              </a:rPr>
              <a:t>Вата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tx2"/>
                </a:solidFill>
              </a:rPr>
              <a:t>Остатки ткани 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4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2"/>
            <a:ext cx="9144000" cy="10137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Шаг 1.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Начнём с головы.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49"/>
          <a:stretch/>
        </p:blipFill>
        <p:spPr>
          <a:xfrm>
            <a:off x="4391890" y="3209492"/>
            <a:ext cx="3432464" cy="33367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r="28409" b="13315"/>
          <a:stretch/>
        </p:blipFill>
        <p:spPr>
          <a:xfrm>
            <a:off x="7824354" y="1931410"/>
            <a:ext cx="3729765" cy="3138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0" r="21212" b="19697"/>
          <a:stretch/>
        </p:blipFill>
        <p:spPr>
          <a:xfrm>
            <a:off x="1194955" y="1931410"/>
            <a:ext cx="3196935" cy="31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Шаг 2.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Надеваем повойник и косынку.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7"/>
          <a:stretch/>
        </p:blipFill>
        <p:spPr>
          <a:xfrm>
            <a:off x="1269423" y="2171700"/>
            <a:ext cx="3086100" cy="28562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7" b="20031"/>
          <a:stretch/>
        </p:blipFill>
        <p:spPr>
          <a:xfrm>
            <a:off x="4106140" y="3751285"/>
            <a:ext cx="3479223" cy="2867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34242" r="26498" b="10758"/>
          <a:stretch/>
        </p:blipFill>
        <p:spPr>
          <a:xfrm>
            <a:off x="7585363" y="2151450"/>
            <a:ext cx="2803814" cy="28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Шаг 3.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Выполняем детали груди.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26799"/>
          <a:stretch/>
        </p:blipFill>
        <p:spPr>
          <a:xfrm>
            <a:off x="1641763" y="2191184"/>
            <a:ext cx="3129966" cy="29938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22603"/>
          <a:stretch/>
        </p:blipFill>
        <p:spPr>
          <a:xfrm>
            <a:off x="4333009" y="3692746"/>
            <a:ext cx="3688773" cy="2984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4" t="30833" r="16168" b="8928"/>
          <a:stretch/>
        </p:blipFill>
        <p:spPr>
          <a:xfrm rot="5400000">
            <a:off x="8015937" y="2197029"/>
            <a:ext cx="2962707" cy="29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394855"/>
            <a:ext cx="9682595" cy="1039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Шаг 4.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Выполняем детали рук.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t="5082" r="19444"/>
          <a:stretch/>
        </p:blipFill>
        <p:spPr>
          <a:xfrm>
            <a:off x="1524000" y="1922318"/>
            <a:ext cx="2880152" cy="32315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8" t="5758" r="32803" b="11970"/>
          <a:stretch/>
        </p:blipFill>
        <p:spPr>
          <a:xfrm>
            <a:off x="2999151" y="3529191"/>
            <a:ext cx="2483427" cy="3249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2" r="26700" b="24394"/>
          <a:stretch/>
        </p:blipFill>
        <p:spPr>
          <a:xfrm>
            <a:off x="5192983" y="3529191"/>
            <a:ext cx="3389908" cy="3249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31667" r="40034" b="18637"/>
          <a:stretch/>
        </p:blipFill>
        <p:spPr>
          <a:xfrm>
            <a:off x="8184572" y="1922318"/>
            <a:ext cx="3022023" cy="34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926" y="519545"/>
            <a:ext cx="9518074" cy="10494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Шаг 5.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Закрепление деталей рук, фартука, юбки.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3" t="11701" r="31273" b="10774"/>
          <a:stretch/>
        </p:blipFill>
        <p:spPr>
          <a:xfrm rot="16200000">
            <a:off x="1399308" y="1797627"/>
            <a:ext cx="2691246" cy="31900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64" y="3512198"/>
            <a:ext cx="2346614" cy="3128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66" y="3512197"/>
            <a:ext cx="2305050" cy="3128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6" b="9309"/>
          <a:stretch/>
        </p:blipFill>
        <p:spPr>
          <a:xfrm>
            <a:off x="7675416" y="2047007"/>
            <a:ext cx="2930237" cy="29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Шаг 6.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Выворачиваем юбочку.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2"/>
          <a:stretch/>
        </p:blipFill>
        <p:spPr>
          <a:xfrm>
            <a:off x="2152650" y="2108056"/>
            <a:ext cx="3086100" cy="28691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b="18333"/>
          <a:stretch/>
        </p:blipFill>
        <p:spPr>
          <a:xfrm>
            <a:off x="6096000" y="2108056"/>
            <a:ext cx="3936423" cy="40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48005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Куклы –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мотанки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выполненные обучающимися творческого объединения «Лоскуток»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r="2439"/>
          <a:stretch/>
        </p:blipFill>
        <p:spPr>
          <a:xfrm rot="5400000">
            <a:off x="1269423" y="2176900"/>
            <a:ext cx="4623954" cy="4114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" b="6212"/>
          <a:stretch/>
        </p:blipFill>
        <p:spPr>
          <a:xfrm>
            <a:off x="6246669" y="1922321"/>
            <a:ext cx="3946306" cy="46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ЦВЕТЫ, 16 X 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550_TF03098890.potx" id="{84F5425E-01A3-4B5D-B6BB-23CED8E328A8}" vid="{0BE47F92-76B9-459C-8C4A-ACE2484F6DF8}"/>
    </a:ext>
  </a:extLst>
</a:theme>
</file>

<file path=ppt/theme/theme2.xml><?xml version="1.0" encoding="utf-8"?>
<a:theme xmlns:a="http://schemas.openxmlformats.org/drawingml/2006/main" name="Тема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Сиреневые цветы на синем фоне (широкоэкранный формат)</Template>
  <TotalTime>58</TotalTime>
  <Words>46</Words>
  <Application>Microsoft Office PowerPoint</Application>
  <PresentationFormat>Широкоэкранный</PresentationFormat>
  <Paragraphs>16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Century Schoolbook</vt:lpstr>
      <vt:lpstr>ЦВЕТЫ, 16 X 9</vt:lpstr>
      <vt:lpstr>Художественная обработка ткани «Кукла-мотанка» «Радостея»</vt:lpstr>
      <vt:lpstr>Нам понадобится:</vt:lpstr>
      <vt:lpstr>Шаг 1.  Начнём с головы.</vt:lpstr>
      <vt:lpstr>Шаг 2. Надеваем повойник и косынку. </vt:lpstr>
      <vt:lpstr>Шаг 3. Выполняем детали груди. </vt:lpstr>
      <vt:lpstr>Шаг 4. Выполняем детали рук.</vt:lpstr>
      <vt:lpstr>Шаг 5. Закрепление деталей рук, фартука, юбки.</vt:lpstr>
      <vt:lpstr>Шаг 6. Выворачиваем юбочку.</vt:lpstr>
      <vt:lpstr>Куклы – мотанки выполненные обучающимися творческого объединения «Лоскуток»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обработка</dc:title>
  <dc:creator>Герасимова Расима Рашидовна</dc:creator>
  <cp:lastModifiedBy>Admin</cp:lastModifiedBy>
  <cp:revision>7</cp:revision>
  <dcterms:created xsi:type="dcterms:W3CDTF">2021-09-27T09:40:18Z</dcterms:created>
  <dcterms:modified xsi:type="dcterms:W3CDTF">2022-10-15T11:00:23Z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