
<file path=[Content_Types].xml><?xml version="1.0" encoding="utf-8"?>
<Types xmlns="http://schemas.openxmlformats.org/package/2006/content-types">
  <Default Extension="jfif" ContentType="image/j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23"/>
  </p:notesMasterIdLst>
  <p:handoutMasterIdLst>
    <p:handoutMasterId r:id="rId24"/>
  </p:handoutMasterIdLst>
  <p:sldIdLst>
    <p:sldId id="496" r:id="rId5"/>
    <p:sldId id="498" r:id="rId6"/>
    <p:sldId id="499" r:id="rId7"/>
    <p:sldId id="507" r:id="rId8"/>
    <p:sldId id="508" r:id="rId9"/>
    <p:sldId id="519" r:id="rId10"/>
    <p:sldId id="520" r:id="rId11"/>
    <p:sldId id="510" r:id="rId12"/>
    <p:sldId id="511" r:id="rId13"/>
    <p:sldId id="512" r:id="rId14"/>
    <p:sldId id="513" r:id="rId15"/>
    <p:sldId id="514" r:id="rId16"/>
    <p:sldId id="515" r:id="rId17"/>
    <p:sldId id="517" r:id="rId18"/>
    <p:sldId id="518" r:id="rId19"/>
    <p:sldId id="502" r:id="rId20"/>
    <p:sldId id="505" r:id="rId21"/>
    <p:sldId id="50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6/7/layout/LinearArrow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D841507B-447A-43E4-A67A-78917CB1FB25}">
      <dgm:prSet custT="1"/>
      <dgm:spPr/>
      <dgm:t>
        <a:bodyPr rtlCol="0"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Родины и природы</a:t>
          </a:r>
        </a:p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патриотического направления воспитания</a:t>
          </a:r>
        </a:p>
        <a:p>
          <a:pPr marL="0" lvl="0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noProof="0" dirty="0">
            <a:latin typeface="Calibri" panose="020F0502020204030204" pitchFamily="34" charset="0"/>
          </a:endParaRPr>
        </a:p>
      </dgm:t>
    </dgm:pt>
    <dgm:pt modelId="{09ECAFD9-77B4-411E-A0C6-BD2718D2ED19}" type="parTrans" cxnId="{89F99CCE-DD31-45EB-8368-0C474560C17C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8A56963F-9458-4CF1-BA11-F6B59F6693C3}" type="sibTrans" cxnId="{89F99CCE-DD31-45EB-8368-0C474560C17C}">
      <dgm:prSet phldrT="1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1</a:t>
          </a:r>
          <a:endParaRPr lang="ru-RU" noProof="0" dirty="0">
            <a:latin typeface="Calibri" panose="020F0502020204030204" pitchFamily="34" charset="0"/>
          </a:endParaRPr>
        </a:p>
      </dgm:t>
    </dgm:pt>
    <dgm:pt modelId="{AA8D6E5D-2291-4551-826E-2E8CD77EBBCD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знания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познавательного направления воспитания</a:t>
          </a:r>
          <a:endParaRPr lang="ru-RU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8D565-E010-4B90-8EC9-E6472FDB3D6F}" type="parTrans" cxnId="{55EAF420-E592-4A82-A62F-9D8CCEB249F3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6D5F5307-B9A3-4224-A52C-70B5D7E58E7C}" type="sibTrans" cxnId="{55EAF420-E592-4A82-A62F-9D8CCEB249F3}">
      <dgm:prSet phldrT="3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3</a:t>
          </a:r>
          <a:endParaRPr lang="ru-RU" noProof="0" dirty="0">
            <a:latin typeface="Calibri" panose="020F0502020204030204" pitchFamily="34" charset="0"/>
          </a:endParaRPr>
        </a:p>
      </dgm:t>
    </dgm:pt>
    <dgm:pt modelId="{BA0D1191-41B5-4E4E-98CA-BB121638FA27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здоровья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физического и оздоровительного направления воспитания</a:t>
          </a:r>
          <a:endParaRPr lang="ru-RU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0A160-E127-4E75-A05F-AE196FFF76E3}" type="parTrans" cxnId="{11BC0A66-4F6B-4022-AC12-122A0951BEB5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43A04663-B22C-4CA5-9BCF-3B42D70D691D}" type="sibTrans" cxnId="{11BC0A66-4F6B-4022-AC12-122A0951BEB5}">
      <dgm:prSet phldrT="4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4</a:t>
          </a:r>
          <a:endParaRPr lang="ru-RU" noProof="0" dirty="0">
            <a:latin typeface="Calibri" panose="020F0502020204030204" pitchFamily="34" charset="0"/>
          </a:endParaRPr>
        </a:p>
      </dgm:t>
    </dgm:pt>
    <dgm:pt modelId="{55AD6682-19A1-4F15-920E-E13D92EB312E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труда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трудового направления воспитания</a:t>
          </a:r>
          <a:endParaRPr lang="ru-RU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1EE536-D200-411C-8FD0-7F23E7109629}" type="parTrans" cxnId="{522DD16F-B30D-40BA-AA70-7667AAFFD0AE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6DA0DC7B-EEAC-48D5-8C2F-256705FA5618}" type="sibTrans" cxnId="{522DD16F-B30D-40BA-AA70-7667AAFFD0AE}">
      <dgm:prSet phldrT="5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5</a:t>
          </a:r>
          <a:endParaRPr lang="ru-RU" noProof="0" dirty="0">
            <a:latin typeface="Calibri" panose="020F0502020204030204" pitchFamily="34" charset="0"/>
          </a:endParaRPr>
        </a:p>
      </dgm:t>
    </dgm:pt>
    <dgm:pt modelId="{E1D786FB-5C00-4E84-9242-9D60BD4A4402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человека, семьи, дружбы, сотрудничества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социального направления воспитания</a:t>
          </a:r>
        </a:p>
      </dgm:t>
    </dgm:pt>
    <dgm:pt modelId="{F1CB5C55-669E-4B6E-92B6-83C13D173402}" type="parTrans" cxnId="{32C8A38E-E8FB-4AE4-BDEA-CA313D7AF94D}">
      <dgm:prSet/>
      <dgm:spPr/>
      <dgm:t>
        <a:bodyPr/>
        <a:lstStyle/>
        <a:p>
          <a:endParaRPr lang="ru-RU"/>
        </a:p>
      </dgm:t>
    </dgm:pt>
    <dgm:pt modelId="{71EB8023-7E86-4B1A-9596-28CF1D529096}" type="sibTrans" cxnId="{32C8A38E-E8FB-4AE4-BDEA-CA313D7AF94D}">
      <dgm:prSet phldrT="2" phldr="0"/>
      <dgm:spPr/>
      <dgm:t>
        <a:bodyPr/>
        <a:lstStyle/>
        <a:p>
          <a:r>
            <a:rPr lang="ru-RU"/>
            <a:t>2</a:t>
          </a:r>
        </a:p>
      </dgm:t>
    </dgm:pt>
    <dgm:pt modelId="{5245D51A-0C31-4B78-A9D5-43232D5925DE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культуры и красоты</a:t>
          </a:r>
        </a:p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этико-эстетического направления воспитания</a:t>
          </a:r>
          <a:endParaRPr lang="ru-RU" sz="16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6D867-7F43-40A2-B2CA-0F0CEBD929C5}" type="parTrans" cxnId="{E400C13F-A3CC-4851-ADE7-DEF303AEC7E0}">
      <dgm:prSet/>
      <dgm:spPr/>
      <dgm:t>
        <a:bodyPr/>
        <a:lstStyle/>
        <a:p>
          <a:endParaRPr lang="ru-RU"/>
        </a:p>
      </dgm:t>
    </dgm:pt>
    <dgm:pt modelId="{49EB08AE-EC4C-498F-A157-32B992EC33BC}" type="sibTrans" cxnId="{E400C13F-A3CC-4851-ADE7-DEF303AEC7E0}">
      <dgm:prSet phldrT="6" phldr="0"/>
      <dgm:spPr/>
      <dgm:t>
        <a:bodyPr/>
        <a:lstStyle/>
        <a:p>
          <a:r>
            <a:rPr lang="ru-RU"/>
            <a:t>6</a:t>
          </a:r>
        </a:p>
      </dgm:t>
    </dgm:pt>
    <dgm:pt modelId="{D9938462-A694-4D2B-BC8A-98DD7FFDFAAA}" type="pres">
      <dgm:prSet presAssocID="{98A846BE-51A9-4BA7-9258-ECFAE05E7F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FE4A3-717E-4FA2-B81F-868DE997CB51}" type="pres">
      <dgm:prSet presAssocID="{D841507B-447A-43E4-A67A-78917CB1FB25}" presName="compositeNode" presStyleCnt="0"/>
      <dgm:spPr/>
    </dgm:pt>
    <dgm:pt modelId="{2FD2706E-63BB-4C73-BE4B-EA498188D5A7}" type="pres">
      <dgm:prSet presAssocID="{D841507B-447A-43E4-A67A-78917CB1FB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4F5057-2705-42CE-BB13-967212824C65}" type="pres">
      <dgm:prSet presAssocID="{D841507B-447A-43E4-A67A-78917CB1FB25}" presName="parSh" presStyleCnt="0"/>
      <dgm:spPr/>
    </dgm:pt>
    <dgm:pt modelId="{F5142449-10A1-4278-B96C-C4ABAB189E46}" type="pres">
      <dgm:prSet presAssocID="{D841507B-447A-43E4-A67A-78917CB1FB25}" presName="lineNode" presStyleLbl="alignAccFollowNode1" presStyleIdx="0" presStyleCnt="18"/>
      <dgm:spPr/>
    </dgm:pt>
    <dgm:pt modelId="{CB784251-3D1A-453A-AC20-F2E87A36EEF3}" type="pres">
      <dgm:prSet presAssocID="{D841507B-447A-43E4-A67A-78917CB1FB25}" presName="lineArrowNode" presStyleLbl="alignAccFollowNode1" presStyleIdx="1" presStyleCnt="18"/>
      <dgm:spPr/>
    </dgm:pt>
    <dgm:pt modelId="{7D680E2B-37E7-47C5-9407-98DE51395E71}" type="pres">
      <dgm:prSet presAssocID="{8A56963F-9458-4CF1-BA11-F6B59F6693C3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46F5A849-A405-4ECF-B3E1-1F0C28282973}" type="pres">
      <dgm:prSet presAssocID="{8A56963F-9458-4CF1-BA11-F6B59F6693C3}" presName="spacerBetweenCircleAndCallout" presStyleCnt="0">
        <dgm:presLayoutVars/>
      </dgm:prSet>
      <dgm:spPr/>
    </dgm:pt>
    <dgm:pt modelId="{2D736B05-B42D-46EA-852B-C2BFDDD5591E}" type="pres">
      <dgm:prSet presAssocID="{D841507B-447A-43E4-A67A-78917CB1FB25}" presName="nodeText" presStyleLbl="alignAccFollowNode1" presStyleIdx="2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99AD6-5E45-4621-B76A-90EC2958EE47}" type="pres">
      <dgm:prSet presAssocID="{8A56963F-9458-4CF1-BA11-F6B59F6693C3}" presName="sibTransComposite" presStyleCnt="0"/>
      <dgm:spPr/>
    </dgm:pt>
    <dgm:pt modelId="{CDE38144-66F0-4385-9A36-19A3371661D8}" type="pres">
      <dgm:prSet presAssocID="{E1D786FB-5C00-4E84-9242-9D60BD4A4402}" presName="compositeNode" presStyleCnt="0"/>
      <dgm:spPr/>
    </dgm:pt>
    <dgm:pt modelId="{1CB88ABE-0872-47C7-9D5F-84FF5F74FD32}" type="pres">
      <dgm:prSet presAssocID="{E1D786FB-5C00-4E84-9242-9D60BD4A440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B540DE5-83AE-4314-A2F9-2FE3FDE6543A}" type="pres">
      <dgm:prSet presAssocID="{E1D786FB-5C00-4E84-9242-9D60BD4A4402}" presName="parSh" presStyleCnt="0"/>
      <dgm:spPr/>
    </dgm:pt>
    <dgm:pt modelId="{5A0AC153-BDED-4CA8-9F72-30E2C9BAD892}" type="pres">
      <dgm:prSet presAssocID="{E1D786FB-5C00-4E84-9242-9D60BD4A4402}" presName="lineNode" presStyleLbl="alignAccFollowNode1" presStyleIdx="3" presStyleCnt="18"/>
      <dgm:spPr/>
    </dgm:pt>
    <dgm:pt modelId="{E7067B20-3A16-4E8F-BDF2-F7A6E3DF7F60}" type="pres">
      <dgm:prSet presAssocID="{E1D786FB-5C00-4E84-9242-9D60BD4A4402}" presName="lineArrowNode" presStyleLbl="alignAccFollowNode1" presStyleIdx="4" presStyleCnt="18"/>
      <dgm:spPr/>
    </dgm:pt>
    <dgm:pt modelId="{AFCCD75A-FA98-4AD7-9308-5674AAD33850}" type="pres">
      <dgm:prSet presAssocID="{71EB8023-7E86-4B1A-9596-28CF1D529096}" presName="sibTransNodeCircle" presStyleLbl="alignNode1" presStyleIdx="1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E0D79AD4-B726-4845-9DB6-0903AE17F8F4}" type="pres">
      <dgm:prSet presAssocID="{71EB8023-7E86-4B1A-9596-28CF1D529096}" presName="spacerBetweenCircleAndCallout" presStyleCnt="0">
        <dgm:presLayoutVars/>
      </dgm:prSet>
      <dgm:spPr/>
    </dgm:pt>
    <dgm:pt modelId="{413F1E26-3D45-4F7F-B372-A269E0615492}" type="pres">
      <dgm:prSet presAssocID="{E1D786FB-5C00-4E84-9242-9D60BD4A4402}" presName="nodeText" presStyleLbl="align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9606E-08F8-481F-94BF-6225EDC16676}" type="pres">
      <dgm:prSet presAssocID="{71EB8023-7E86-4B1A-9596-28CF1D529096}" presName="sibTransComposite" presStyleCnt="0"/>
      <dgm:spPr/>
    </dgm:pt>
    <dgm:pt modelId="{96C906A6-4FF4-454D-9D77-308711C77F14}" type="pres">
      <dgm:prSet presAssocID="{AA8D6E5D-2291-4551-826E-2E8CD77EBBCD}" presName="compositeNode" presStyleCnt="0"/>
      <dgm:spPr/>
    </dgm:pt>
    <dgm:pt modelId="{B9B0B242-87C5-42E1-A677-9D146A6D3C47}" type="pres">
      <dgm:prSet presAssocID="{AA8D6E5D-2291-4551-826E-2E8CD77EBB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43640C-A0F3-4583-A402-6BC392A285F8}" type="pres">
      <dgm:prSet presAssocID="{AA8D6E5D-2291-4551-826E-2E8CD77EBBCD}" presName="parSh" presStyleCnt="0"/>
      <dgm:spPr/>
    </dgm:pt>
    <dgm:pt modelId="{69403660-B91F-4F31-9188-E4F56CDF83C4}" type="pres">
      <dgm:prSet presAssocID="{AA8D6E5D-2291-4551-826E-2E8CD77EBBCD}" presName="lineNode" presStyleLbl="alignAccFollowNode1" presStyleIdx="6" presStyleCnt="18"/>
      <dgm:spPr/>
    </dgm:pt>
    <dgm:pt modelId="{443C13A9-1FDD-4FC4-A337-CF907FF0D233}" type="pres">
      <dgm:prSet presAssocID="{AA8D6E5D-2291-4551-826E-2E8CD77EBBCD}" presName="lineArrowNode" presStyleLbl="alignAccFollowNode1" presStyleIdx="7" presStyleCnt="18"/>
      <dgm:spPr/>
    </dgm:pt>
    <dgm:pt modelId="{2E0F8023-7BBB-4718-BC8F-AC65EE454DC6}" type="pres">
      <dgm:prSet presAssocID="{6D5F5307-B9A3-4224-A52C-70B5D7E58E7C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5704A3ED-FA26-4408-8C85-B51BD14774E8}" type="pres">
      <dgm:prSet presAssocID="{6D5F5307-B9A3-4224-A52C-70B5D7E58E7C}" presName="spacerBetweenCircleAndCallout" presStyleCnt="0">
        <dgm:presLayoutVars/>
      </dgm:prSet>
      <dgm:spPr/>
    </dgm:pt>
    <dgm:pt modelId="{C988C04E-40E3-4D68-BF18-66EFFEEF4EB2}" type="pres">
      <dgm:prSet presAssocID="{AA8D6E5D-2291-4551-826E-2E8CD77EBBCD}" presName="nodeText" presStyleLbl="align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B860-34CE-4234-8D3B-BDBD461D22B0}" type="pres">
      <dgm:prSet presAssocID="{6D5F5307-B9A3-4224-A52C-70B5D7E58E7C}" presName="sibTransComposite" presStyleCnt="0"/>
      <dgm:spPr/>
    </dgm:pt>
    <dgm:pt modelId="{95226D6D-DC9D-43A5-AC93-827EFF228E2A}" type="pres">
      <dgm:prSet presAssocID="{BA0D1191-41B5-4E4E-98CA-BB121638FA27}" presName="compositeNode" presStyleCnt="0"/>
      <dgm:spPr/>
    </dgm:pt>
    <dgm:pt modelId="{E45CD75C-64D3-49E1-90AB-5C892F1B60BB}" type="pres">
      <dgm:prSet presAssocID="{BA0D1191-41B5-4E4E-98CA-BB121638FA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A17D8B-7307-4AC1-BA3A-35C631CF2D8B}" type="pres">
      <dgm:prSet presAssocID="{BA0D1191-41B5-4E4E-98CA-BB121638FA27}" presName="parSh" presStyleCnt="0"/>
      <dgm:spPr/>
    </dgm:pt>
    <dgm:pt modelId="{E6547311-AF0E-4FCF-BDD0-47989B866E24}" type="pres">
      <dgm:prSet presAssocID="{BA0D1191-41B5-4E4E-98CA-BB121638FA27}" presName="lineNode" presStyleLbl="alignAccFollowNode1" presStyleIdx="9" presStyleCnt="18"/>
      <dgm:spPr/>
    </dgm:pt>
    <dgm:pt modelId="{AE6DFE2B-B7F2-4F30-B659-B552E321FADD}" type="pres">
      <dgm:prSet presAssocID="{BA0D1191-41B5-4E4E-98CA-BB121638FA27}" presName="lineArrowNode" presStyleLbl="alignAccFollowNode1" presStyleIdx="10" presStyleCnt="18"/>
      <dgm:spPr/>
    </dgm:pt>
    <dgm:pt modelId="{5245C8DA-1E76-407A-B430-701BCCF29F00}" type="pres">
      <dgm:prSet presAssocID="{43A04663-B22C-4CA5-9BCF-3B42D70D691D}" presName="sibTransNodeCircle" presStyleLbl="alignNode1" presStyleIdx="3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8D76F590-811B-447B-8CED-7534489F45EC}" type="pres">
      <dgm:prSet presAssocID="{43A04663-B22C-4CA5-9BCF-3B42D70D691D}" presName="spacerBetweenCircleAndCallout" presStyleCnt="0">
        <dgm:presLayoutVars/>
      </dgm:prSet>
      <dgm:spPr/>
    </dgm:pt>
    <dgm:pt modelId="{D997FB1E-CF8D-4F5C-9E93-059F85035C01}" type="pres">
      <dgm:prSet presAssocID="{BA0D1191-41B5-4E4E-98CA-BB121638FA27}" presName="nodeText" presStyleLbl="align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21B9-FF63-486B-BBF5-5535F2AA32B5}" type="pres">
      <dgm:prSet presAssocID="{43A04663-B22C-4CA5-9BCF-3B42D70D691D}" presName="sibTransComposite" presStyleCnt="0"/>
      <dgm:spPr/>
    </dgm:pt>
    <dgm:pt modelId="{F093D1EA-1E4B-4611-A553-45F589D6189E}" type="pres">
      <dgm:prSet presAssocID="{55AD6682-19A1-4F15-920E-E13D92EB312E}" presName="compositeNode" presStyleCnt="0"/>
      <dgm:spPr/>
    </dgm:pt>
    <dgm:pt modelId="{200EAA04-D9FF-4E34-8629-9FF0013CAD96}" type="pres">
      <dgm:prSet presAssocID="{55AD6682-19A1-4F15-920E-E13D92EB312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11144D1-3BA2-4573-AB3C-C1D2F0AEE5A2}" type="pres">
      <dgm:prSet presAssocID="{55AD6682-19A1-4F15-920E-E13D92EB312E}" presName="parSh" presStyleCnt="0"/>
      <dgm:spPr/>
    </dgm:pt>
    <dgm:pt modelId="{B301E9C0-66A8-4889-AB14-A827A90B7730}" type="pres">
      <dgm:prSet presAssocID="{55AD6682-19A1-4F15-920E-E13D92EB312E}" presName="lineNode" presStyleLbl="alignAccFollowNode1" presStyleIdx="12" presStyleCnt="18"/>
      <dgm:spPr/>
    </dgm:pt>
    <dgm:pt modelId="{C520B667-F0A6-4456-B459-83C4807E6047}" type="pres">
      <dgm:prSet presAssocID="{55AD6682-19A1-4F15-920E-E13D92EB312E}" presName="lineArrowNode" presStyleLbl="alignAccFollowNode1" presStyleIdx="13" presStyleCnt="18"/>
      <dgm:spPr/>
    </dgm:pt>
    <dgm:pt modelId="{ADD1CCE4-82A5-468F-8BC5-15D0185DBB4E}" type="pres">
      <dgm:prSet presAssocID="{6DA0DC7B-EEAC-48D5-8C2F-256705FA5618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C251040B-EE34-45B4-9F5D-BC733169E090}" type="pres">
      <dgm:prSet presAssocID="{6DA0DC7B-EEAC-48D5-8C2F-256705FA5618}" presName="spacerBetweenCircleAndCallout" presStyleCnt="0">
        <dgm:presLayoutVars/>
      </dgm:prSet>
      <dgm:spPr/>
    </dgm:pt>
    <dgm:pt modelId="{12E9BEA5-B7F5-4B40-9B17-6A733AF73901}" type="pres">
      <dgm:prSet presAssocID="{55AD6682-19A1-4F15-920E-E13D92EB312E}" presName="nodeText" presStyleLbl="align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FCC8F-6838-4FAC-92A4-77415E63A47D}" type="pres">
      <dgm:prSet presAssocID="{6DA0DC7B-EEAC-48D5-8C2F-256705FA5618}" presName="sibTransComposite" presStyleCnt="0"/>
      <dgm:spPr/>
    </dgm:pt>
    <dgm:pt modelId="{FEB1441B-C2D5-4410-AFBF-3F36495919F1}" type="pres">
      <dgm:prSet presAssocID="{5245D51A-0C31-4B78-A9D5-43232D5925DE}" presName="compositeNode" presStyleCnt="0"/>
      <dgm:spPr/>
    </dgm:pt>
    <dgm:pt modelId="{C328B455-380D-4B01-97CF-DA097E23E427}" type="pres">
      <dgm:prSet presAssocID="{5245D51A-0C31-4B78-A9D5-43232D5925D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1D66593-8972-4D7B-8B2E-CEA6936BDC4E}" type="pres">
      <dgm:prSet presAssocID="{5245D51A-0C31-4B78-A9D5-43232D5925DE}" presName="parSh" presStyleCnt="0"/>
      <dgm:spPr/>
    </dgm:pt>
    <dgm:pt modelId="{A93A4634-9AD1-46B0-8C76-FBAB179DEA5B}" type="pres">
      <dgm:prSet presAssocID="{5245D51A-0C31-4B78-A9D5-43232D5925DE}" presName="lineNode" presStyleLbl="alignAccFollowNode1" presStyleIdx="15" presStyleCnt="18"/>
      <dgm:spPr/>
    </dgm:pt>
    <dgm:pt modelId="{7747397A-A253-4033-8306-53E74633BAC2}" type="pres">
      <dgm:prSet presAssocID="{5245D51A-0C31-4B78-A9D5-43232D5925DE}" presName="lineArrowNode" presStyleLbl="alignAccFollowNode1" presStyleIdx="16" presStyleCnt="18"/>
      <dgm:spPr/>
    </dgm:pt>
    <dgm:pt modelId="{8547BA5B-C6C2-4578-A4CE-771A125962C2}" type="pres">
      <dgm:prSet presAssocID="{49EB08AE-EC4C-498F-A157-32B992EC33BC}" presName="sibTransNodeCircle" presStyleLbl="alignNode1" presStyleIdx="5" presStyleCnt="6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3DCFFD2E-EA8E-4878-8ECE-C3A2DB48B2B9}" type="pres">
      <dgm:prSet presAssocID="{49EB08AE-EC4C-498F-A157-32B992EC33BC}" presName="spacerBetweenCircleAndCallout" presStyleCnt="0">
        <dgm:presLayoutVars/>
      </dgm:prSet>
      <dgm:spPr/>
    </dgm:pt>
    <dgm:pt modelId="{A9D82468-7CEE-4214-891E-C02CFC0A42A1}" type="pres">
      <dgm:prSet presAssocID="{5245D51A-0C31-4B78-A9D5-43232D5925DE}" presName="nodeText" presStyleLbl="align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7B9CDE-2976-446F-8360-ED7F8A5A895B}" type="presOf" srcId="{49EB08AE-EC4C-498F-A157-32B992EC33BC}" destId="{8547BA5B-C6C2-4578-A4CE-771A125962C2}" srcOrd="0" destOrd="0" presId="urn:microsoft.com/office/officeart/2016/7/layout/LinearArrowProcessNumbered#1"/>
    <dgm:cxn modelId="{F21AB416-7375-4868-996E-B44AF0AE2114}" type="presOf" srcId="{5245D51A-0C31-4B78-A9D5-43232D5925DE}" destId="{A9D82468-7CEE-4214-891E-C02CFC0A42A1}" srcOrd="0" destOrd="0" presId="urn:microsoft.com/office/officeart/2016/7/layout/LinearArrowProcessNumbered#1"/>
    <dgm:cxn modelId="{32C8A38E-E8FB-4AE4-BDEA-CA313D7AF94D}" srcId="{98A846BE-51A9-4BA7-9258-ECFAE05E7F40}" destId="{E1D786FB-5C00-4E84-9242-9D60BD4A4402}" srcOrd="1" destOrd="0" parTransId="{F1CB5C55-669E-4B6E-92B6-83C13D173402}" sibTransId="{71EB8023-7E86-4B1A-9596-28CF1D529096}"/>
    <dgm:cxn modelId="{E400C13F-A3CC-4851-ADE7-DEF303AEC7E0}" srcId="{98A846BE-51A9-4BA7-9258-ECFAE05E7F40}" destId="{5245D51A-0C31-4B78-A9D5-43232D5925DE}" srcOrd="5" destOrd="0" parTransId="{94E6D867-7F43-40A2-B2CA-0F0CEBD929C5}" sibTransId="{49EB08AE-EC4C-498F-A157-32B992EC33BC}"/>
    <dgm:cxn modelId="{0AC2E275-95C9-495E-A18A-CFCEF45E0CE7}" type="presOf" srcId="{98A846BE-51A9-4BA7-9258-ECFAE05E7F40}" destId="{D9938462-A694-4D2B-BC8A-98DD7FFDFAAA}" srcOrd="0" destOrd="0" presId="urn:microsoft.com/office/officeart/2016/7/layout/LinearArrowProcessNumbered#1"/>
    <dgm:cxn modelId="{11BC0A66-4F6B-4022-AC12-122A0951BEB5}" srcId="{98A846BE-51A9-4BA7-9258-ECFAE05E7F40}" destId="{BA0D1191-41B5-4E4E-98CA-BB121638FA27}" srcOrd="3" destOrd="0" parTransId="{BF60A160-E127-4E75-A05F-AE196FFF76E3}" sibTransId="{43A04663-B22C-4CA5-9BCF-3B42D70D691D}"/>
    <dgm:cxn modelId="{A8FDC7DF-7E80-4503-A147-24ECEA22651E}" type="presOf" srcId="{D841507B-447A-43E4-A67A-78917CB1FB25}" destId="{2D736B05-B42D-46EA-852B-C2BFDDD5591E}" srcOrd="0" destOrd="0" presId="urn:microsoft.com/office/officeart/2016/7/layout/LinearArrowProcessNumbered#1"/>
    <dgm:cxn modelId="{328AC9C4-1162-4C74-A205-A907215CB039}" type="presOf" srcId="{55AD6682-19A1-4F15-920E-E13D92EB312E}" destId="{12E9BEA5-B7F5-4B40-9B17-6A733AF73901}" srcOrd="0" destOrd="0" presId="urn:microsoft.com/office/officeart/2016/7/layout/LinearArrowProcessNumbered#1"/>
    <dgm:cxn modelId="{221DED21-AA14-474F-9176-EC85D4CE7737}" type="presOf" srcId="{BA0D1191-41B5-4E4E-98CA-BB121638FA27}" destId="{D997FB1E-CF8D-4F5C-9E93-059F85035C01}" srcOrd="0" destOrd="0" presId="urn:microsoft.com/office/officeart/2016/7/layout/LinearArrowProcessNumbered#1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75DB4C7A-8DE2-404A-A47B-1B56C8C511A5}" type="presOf" srcId="{43A04663-B22C-4CA5-9BCF-3B42D70D691D}" destId="{5245C8DA-1E76-407A-B430-701BCCF29F00}" srcOrd="0" destOrd="0" presId="urn:microsoft.com/office/officeart/2016/7/layout/LinearArrowProcessNumbered#1"/>
    <dgm:cxn modelId="{577E866F-4BE4-4BDE-AEC2-040AA5E25698}" type="presOf" srcId="{6DA0DC7B-EEAC-48D5-8C2F-256705FA5618}" destId="{ADD1CCE4-82A5-468F-8BC5-15D0185DBB4E}" srcOrd="0" destOrd="0" presId="urn:microsoft.com/office/officeart/2016/7/layout/LinearArrowProcessNumbered#1"/>
    <dgm:cxn modelId="{522DD16F-B30D-40BA-AA70-7667AAFFD0AE}" srcId="{98A846BE-51A9-4BA7-9258-ECFAE05E7F40}" destId="{55AD6682-19A1-4F15-920E-E13D92EB312E}" srcOrd="4" destOrd="0" parTransId="{0A1EE536-D200-411C-8FD0-7F23E7109629}" sibTransId="{6DA0DC7B-EEAC-48D5-8C2F-256705FA5618}"/>
    <dgm:cxn modelId="{91C5E6D8-D59A-4C8A-B77C-C2B9CB802F21}" type="presOf" srcId="{E1D786FB-5C00-4E84-9242-9D60BD4A4402}" destId="{413F1E26-3D45-4F7F-B372-A269E0615492}" srcOrd="0" destOrd="0" presId="urn:microsoft.com/office/officeart/2016/7/layout/LinearArrowProcessNumbered#1"/>
    <dgm:cxn modelId="{27C8DFCE-2304-4C98-B7A0-B706F45D0B6E}" type="presOf" srcId="{6D5F5307-B9A3-4224-A52C-70B5D7E58E7C}" destId="{2E0F8023-7BBB-4718-BC8F-AC65EE454DC6}" srcOrd="0" destOrd="0" presId="urn:microsoft.com/office/officeart/2016/7/layout/LinearArrowProcessNumbered#1"/>
    <dgm:cxn modelId="{F1F6B3C2-F9DA-43B0-A5BE-5F333F9A6E1C}" type="presOf" srcId="{AA8D6E5D-2291-4551-826E-2E8CD77EBBCD}" destId="{C988C04E-40E3-4D68-BF18-66EFFEEF4EB2}" srcOrd="0" destOrd="0" presId="urn:microsoft.com/office/officeart/2016/7/layout/LinearArrowProcessNumbered#1"/>
    <dgm:cxn modelId="{55EAF420-E592-4A82-A62F-9D8CCEB249F3}" srcId="{98A846BE-51A9-4BA7-9258-ECFAE05E7F40}" destId="{AA8D6E5D-2291-4551-826E-2E8CD77EBBCD}" srcOrd="2" destOrd="0" parTransId="{8108D565-E010-4B90-8EC9-E6472FDB3D6F}" sibTransId="{6D5F5307-B9A3-4224-A52C-70B5D7E58E7C}"/>
    <dgm:cxn modelId="{2F3A90C3-B5A6-4953-8F56-222A9F585AB4}" type="presOf" srcId="{71EB8023-7E86-4B1A-9596-28CF1D529096}" destId="{AFCCD75A-FA98-4AD7-9308-5674AAD33850}" srcOrd="0" destOrd="0" presId="urn:microsoft.com/office/officeart/2016/7/layout/LinearArrowProcessNumbered#1"/>
    <dgm:cxn modelId="{453ABD19-ABD6-4290-AB1B-484D843A7A6C}" type="presOf" srcId="{8A56963F-9458-4CF1-BA11-F6B59F6693C3}" destId="{7D680E2B-37E7-47C5-9407-98DE51395E71}" srcOrd="0" destOrd="0" presId="urn:microsoft.com/office/officeart/2016/7/layout/LinearArrowProcessNumbered#1"/>
    <dgm:cxn modelId="{764236C7-84CC-44DA-9A09-B82BA5B7E414}" type="presParOf" srcId="{D9938462-A694-4D2B-BC8A-98DD7FFDFAAA}" destId="{94FFE4A3-717E-4FA2-B81F-868DE997CB51}" srcOrd="0" destOrd="0" presId="urn:microsoft.com/office/officeart/2016/7/layout/LinearArrowProcessNumbered#1"/>
    <dgm:cxn modelId="{F916C50C-A09B-41FD-969A-375D9BC0342F}" type="presParOf" srcId="{94FFE4A3-717E-4FA2-B81F-868DE997CB51}" destId="{2FD2706E-63BB-4C73-BE4B-EA498188D5A7}" srcOrd="0" destOrd="0" presId="urn:microsoft.com/office/officeart/2016/7/layout/LinearArrowProcessNumbered#1"/>
    <dgm:cxn modelId="{4FEA4360-7CC6-41C6-B0E8-45DD99A59659}" type="presParOf" srcId="{94FFE4A3-717E-4FA2-B81F-868DE997CB51}" destId="{E04F5057-2705-42CE-BB13-967212824C65}" srcOrd="1" destOrd="0" presId="urn:microsoft.com/office/officeart/2016/7/layout/LinearArrowProcessNumbered#1"/>
    <dgm:cxn modelId="{3785FDEA-2E5D-4CB9-804F-071F34D09885}" type="presParOf" srcId="{E04F5057-2705-42CE-BB13-967212824C65}" destId="{F5142449-10A1-4278-B96C-C4ABAB189E46}" srcOrd="0" destOrd="0" presId="urn:microsoft.com/office/officeart/2016/7/layout/LinearArrowProcessNumbered#1"/>
    <dgm:cxn modelId="{201C060B-EB05-49B6-B9E5-E0ECA79D5322}" type="presParOf" srcId="{E04F5057-2705-42CE-BB13-967212824C65}" destId="{CB784251-3D1A-453A-AC20-F2E87A36EEF3}" srcOrd="1" destOrd="0" presId="urn:microsoft.com/office/officeart/2016/7/layout/LinearArrowProcessNumbered#1"/>
    <dgm:cxn modelId="{C8F1DE05-DA32-481E-B6BF-3C493CE123B8}" type="presParOf" srcId="{E04F5057-2705-42CE-BB13-967212824C65}" destId="{7D680E2B-37E7-47C5-9407-98DE51395E71}" srcOrd="2" destOrd="0" presId="urn:microsoft.com/office/officeart/2016/7/layout/LinearArrowProcessNumbered#1"/>
    <dgm:cxn modelId="{9378AD9A-10AD-44DC-B8CB-510834A948A0}" type="presParOf" srcId="{E04F5057-2705-42CE-BB13-967212824C65}" destId="{46F5A849-A405-4ECF-B3E1-1F0C28282973}" srcOrd="3" destOrd="0" presId="urn:microsoft.com/office/officeart/2016/7/layout/LinearArrowProcessNumbered#1"/>
    <dgm:cxn modelId="{414E0DBA-FA78-4F7C-A441-DBFD3F1AE47F}" type="presParOf" srcId="{94FFE4A3-717E-4FA2-B81F-868DE997CB51}" destId="{2D736B05-B42D-46EA-852B-C2BFDDD5591E}" srcOrd="2" destOrd="0" presId="urn:microsoft.com/office/officeart/2016/7/layout/LinearArrowProcessNumbered#1"/>
    <dgm:cxn modelId="{F8546444-D1E7-4F48-B60D-651E245F32E4}" type="presParOf" srcId="{D9938462-A694-4D2B-BC8A-98DD7FFDFAAA}" destId="{EC099AD6-5E45-4621-B76A-90EC2958EE47}" srcOrd="1" destOrd="0" presId="urn:microsoft.com/office/officeart/2016/7/layout/LinearArrowProcessNumbered#1"/>
    <dgm:cxn modelId="{3585376A-6C8B-4517-AA6C-47DE5A34538F}" type="presParOf" srcId="{D9938462-A694-4D2B-BC8A-98DD7FFDFAAA}" destId="{CDE38144-66F0-4385-9A36-19A3371661D8}" srcOrd="2" destOrd="0" presId="urn:microsoft.com/office/officeart/2016/7/layout/LinearArrowProcessNumbered#1"/>
    <dgm:cxn modelId="{80050094-DBA2-4108-A847-510B2CBD5786}" type="presParOf" srcId="{CDE38144-66F0-4385-9A36-19A3371661D8}" destId="{1CB88ABE-0872-47C7-9D5F-84FF5F74FD32}" srcOrd="0" destOrd="0" presId="urn:microsoft.com/office/officeart/2016/7/layout/LinearArrowProcessNumbered#1"/>
    <dgm:cxn modelId="{ACC83675-6A53-4DB3-855C-C3AC65629DF5}" type="presParOf" srcId="{CDE38144-66F0-4385-9A36-19A3371661D8}" destId="{AB540DE5-83AE-4314-A2F9-2FE3FDE6543A}" srcOrd="1" destOrd="0" presId="urn:microsoft.com/office/officeart/2016/7/layout/LinearArrowProcessNumbered#1"/>
    <dgm:cxn modelId="{E497E787-5EC1-4988-8267-9120B998C2CC}" type="presParOf" srcId="{AB540DE5-83AE-4314-A2F9-2FE3FDE6543A}" destId="{5A0AC153-BDED-4CA8-9F72-30E2C9BAD892}" srcOrd="0" destOrd="0" presId="urn:microsoft.com/office/officeart/2016/7/layout/LinearArrowProcessNumbered#1"/>
    <dgm:cxn modelId="{BF969B91-1E6B-49DF-93AC-926B847E0DD4}" type="presParOf" srcId="{AB540DE5-83AE-4314-A2F9-2FE3FDE6543A}" destId="{E7067B20-3A16-4E8F-BDF2-F7A6E3DF7F60}" srcOrd="1" destOrd="0" presId="urn:microsoft.com/office/officeart/2016/7/layout/LinearArrowProcessNumbered#1"/>
    <dgm:cxn modelId="{73449CED-B94A-4710-952C-665FD30A3AF1}" type="presParOf" srcId="{AB540DE5-83AE-4314-A2F9-2FE3FDE6543A}" destId="{AFCCD75A-FA98-4AD7-9308-5674AAD33850}" srcOrd="2" destOrd="0" presId="urn:microsoft.com/office/officeart/2016/7/layout/LinearArrowProcessNumbered#1"/>
    <dgm:cxn modelId="{30BD2D16-30F6-451B-B5E0-C35842B78D3B}" type="presParOf" srcId="{AB540DE5-83AE-4314-A2F9-2FE3FDE6543A}" destId="{E0D79AD4-B726-4845-9DB6-0903AE17F8F4}" srcOrd="3" destOrd="0" presId="urn:microsoft.com/office/officeart/2016/7/layout/LinearArrowProcessNumbered#1"/>
    <dgm:cxn modelId="{720B5189-B609-4399-9065-7848AF60C286}" type="presParOf" srcId="{CDE38144-66F0-4385-9A36-19A3371661D8}" destId="{413F1E26-3D45-4F7F-B372-A269E0615492}" srcOrd="2" destOrd="0" presId="urn:microsoft.com/office/officeart/2016/7/layout/LinearArrowProcessNumbered#1"/>
    <dgm:cxn modelId="{C4B87119-5D90-4BA1-AE97-C4ADFDA96A39}" type="presParOf" srcId="{D9938462-A694-4D2B-BC8A-98DD7FFDFAAA}" destId="{2399606E-08F8-481F-94BF-6225EDC16676}" srcOrd="3" destOrd="0" presId="urn:microsoft.com/office/officeart/2016/7/layout/LinearArrowProcessNumbered#1"/>
    <dgm:cxn modelId="{F0E3289E-0E27-4001-B4DD-8827C584BE72}" type="presParOf" srcId="{D9938462-A694-4D2B-BC8A-98DD7FFDFAAA}" destId="{96C906A6-4FF4-454D-9D77-308711C77F14}" srcOrd="4" destOrd="0" presId="urn:microsoft.com/office/officeart/2016/7/layout/LinearArrowProcessNumbered#1"/>
    <dgm:cxn modelId="{59CE4EE5-345B-42AC-B4D8-B0CB07F65381}" type="presParOf" srcId="{96C906A6-4FF4-454D-9D77-308711C77F14}" destId="{B9B0B242-87C5-42E1-A677-9D146A6D3C47}" srcOrd="0" destOrd="0" presId="urn:microsoft.com/office/officeart/2016/7/layout/LinearArrowProcessNumbered#1"/>
    <dgm:cxn modelId="{879FF597-6A4B-4AF2-BD78-58ABD5FD75F8}" type="presParOf" srcId="{96C906A6-4FF4-454D-9D77-308711C77F14}" destId="{7543640C-A0F3-4583-A402-6BC392A285F8}" srcOrd="1" destOrd="0" presId="urn:microsoft.com/office/officeart/2016/7/layout/LinearArrowProcessNumbered#1"/>
    <dgm:cxn modelId="{630AB59B-6B05-4C33-B38F-2F80DFE79009}" type="presParOf" srcId="{7543640C-A0F3-4583-A402-6BC392A285F8}" destId="{69403660-B91F-4F31-9188-E4F56CDF83C4}" srcOrd="0" destOrd="0" presId="urn:microsoft.com/office/officeart/2016/7/layout/LinearArrowProcessNumbered#1"/>
    <dgm:cxn modelId="{1C497F94-84D0-4653-B890-5F666F26F0B0}" type="presParOf" srcId="{7543640C-A0F3-4583-A402-6BC392A285F8}" destId="{443C13A9-1FDD-4FC4-A337-CF907FF0D233}" srcOrd="1" destOrd="0" presId="urn:microsoft.com/office/officeart/2016/7/layout/LinearArrowProcessNumbered#1"/>
    <dgm:cxn modelId="{BEE59EE8-88C8-47CC-AA5E-C5CDDFA825BB}" type="presParOf" srcId="{7543640C-A0F3-4583-A402-6BC392A285F8}" destId="{2E0F8023-7BBB-4718-BC8F-AC65EE454DC6}" srcOrd="2" destOrd="0" presId="urn:microsoft.com/office/officeart/2016/7/layout/LinearArrowProcessNumbered#1"/>
    <dgm:cxn modelId="{72395719-C39D-4CFF-A91E-5EDBE7E8EE92}" type="presParOf" srcId="{7543640C-A0F3-4583-A402-6BC392A285F8}" destId="{5704A3ED-FA26-4408-8C85-B51BD14774E8}" srcOrd="3" destOrd="0" presId="urn:microsoft.com/office/officeart/2016/7/layout/LinearArrowProcessNumbered#1"/>
    <dgm:cxn modelId="{082B38AE-05D0-4A0F-8F99-820978A25641}" type="presParOf" srcId="{96C906A6-4FF4-454D-9D77-308711C77F14}" destId="{C988C04E-40E3-4D68-BF18-66EFFEEF4EB2}" srcOrd="2" destOrd="0" presId="urn:microsoft.com/office/officeart/2016/7/layout/LinearArrowProcessNumbered#1"/>
    <dgm:cxn modelId="{ADBDEF19-B637-4A7D-A041-661B34B6DAC3}" type="presParOf" srcId="{D9938462-A694-4D2B-BC8A-98DD7FFDFAAA}" destId="{B6BBB860-34CE-4234-8D3B-BDBD461D22B0}" srcOrd="5" destOrd="0" presId="urn:microsoft.com/office/officeart/2016/7/layout/LinearArrowProcessNumbered#1"/>
    <dgm:cxn modelId="{8F447F70-04A1-4BC9-AA30-09B985C0A12B}" type="presParOf" srcId="{D9938462-A694-4D2B-BC8A-98DD7FFDFAAA}" destId="{95226D6D-DC9D-43A5-AC93-827EFF228E2A}" srcOrd="6" destOrd="0" presId="urn:microsoft.com/office/officeart/2016/7/layout/LinearArrowProcessNumbered#1"/>
    <dgm:cxn modelId="{DA77B396-D37F-4BEE-A2BF-6DC1A169F3AD}" type="presParOf" srcId="{95226D6D-DC9D-43A5-AC93-827EFF228E2A}" destId="{E45CD75C-64D3-49E1-90AB-5C892F1B60BB}" srcOrd="0" destOrd="0" presId="urn:microsoft.com/office/officeart/2016/7/layout/LinearArrowProcessNumbered#1"/>
    <dgm:cxn modelId="{71D9D654-4AF2-4FD6-B673-A3B510CFC2C4}" type="presParOf" srcId="{95226D6D-DC9D-43A5-AC93-827EFF228E2A}" destId="{FEA17D8B-7307-4AC1-BA3A-35C631CF2D8B}" srcOrd="1" destOrd="0" presId="urn:microsoft.com/office/officeart/2016/7/layout/LinearArrowProcessNumbered#1"/>
    <dgm:cxn modelId="{AD56DB09-87F0-42B0-84A3-7BB7809229F3}" type="presParOf" srcId="{FEA17D8B-7307-4AC1-BA3A-35C631CF2D8B}" destId="{E6547311-AF0E-4FCF-BDD0-47989B866E24}" srcOrd="0" destOrd="0" presId="urn:microsoft.com/office/officeart/2016/7/layout/LinearArrowProcessNumbered#1"/>
    <dgm:cxn modelId="{1F1A5182-9619-4798-9CAF-D53A90DEA34D}" type="presParOf" srcId="{FEA17D8B-7307-4AC1-BA3A-35C631CF2D8B}" destId="{AE6DFE2B-B7F2-4F30-B659-B552E321FADD}" srcOrd="1" destOrd="0" presId="urn:microsoft.com/office/officeart/2016/7/layout/LinearArrowProcessNumbered#1"/>
    <dgm:cxn modelId="{E516E0E1-E2C0-4D6A-A968-452B27DECC33}" type="presParOf" srcId="{FEA17D8B-7307-4AC1-BA3A-35C631CF2D8B}" destId="{5245C8DA-1E76-407A-B430-701BCCF29F00}" srcOrd="2" destOrd="0" presId="urn:microsoft.com/office/officeart/2016/7/layout/LinearArrowProcessNumbered#1"/>
    <dgm:cxn modelId="{9175FCC8-0A0C-4E31-A3B3-971C46D3DF74}" type="presParOf" srcId="{FEA17D8B-7307-4AC1-BA3A-35C631CF2D8B}" destId="{8D76F590-811B-447B-8CED-7534489F45EC}" srcOrd="3" destOrd="0" presId="urn:microsoft.com/office/officeart/2016/7/layout/LinearArrowProcessNumbered#1"/>
    <dgm:cxn modelId="{381290E6-C932-4E85-8DB9-C439C64C4C26}" type="presParOf" srcId="{95226D6D-DC9D-43A5-AC93-827EFF228E2A}" destId="{D997FB1E-CF8D-4F5C-9E93-059F85035C01}" srcOrd="2" destOrd="0" presId="urn:microsoft.com/office/officeart/2016/7/layout/LinearArrowProcessNumbered#1"/>
    <dgm:cxn modelId="{E537C05D-53BB-4C4C-AC73-C6455980C74B}" type="presParOf" srcId="{D9938462-A694-4D2B-BC8A-98DD7FFDFAAA}" destId="{5BD921B9-FF63-486B-BBF5-5535F2AA32B5}" srcOrd="7" destOrd="0" presId="urn:microsoft.com/office/officeart/2016/7/layout/LinearArrowProcessNumbered#1"/>
    <dgm:cxn modelId="{3A78D317-010B-409E-A0C5-1AB9329DE22C}" type="presParOf" srcId="{D9938462-A694-4D2B-BC8A-98DD7FFDFAAA}" destId="{F093D1EA-1E4B-4611-A553-45F589D6189E}" srcOrd="8" destOrd="0" presId="urn:microsoft.com/office/officeart/2016/7/layout/LinearArrowProcessNumbered#1"/>
    <dgm:cxn modelId="{8AF1F224-00E1-4D84-ADE6-04C9AC31B5BE}" type="presParOf" srcId="{F093D1EA-1E4B-4611-A553-45F589D6189E}" destId="{200EAA04-D9FF-4E34-8629-9FF0013CAD96}" srcOrd="0" destOrd="0" presId="urn:microsoft.com/office/officeart/2016/7/layout/LinearArrowProcessNumbered#1"/>
    <dgm:cxn modelId="{92E9138B-6A86-4355-8521-1A6E8E247B26}" type="presParOf" srcId="{F093D1EA-1E4B-4611-A553-45F589D6189E}" destId="{311144D1-3BA2-4573-AB3C-C1D2F0AEE5A2}" srcOrd="1" destOrd="0" presId="urn:microsoft.com/office/officeart/2016/7/layout/LinearArrowProcessNumbered#1"/>
    <dgm:cxn modelId="{A79058EC-36BE-472A-9745-EE023D2F99F8}" type="presParOf" srcId="{311144D1-3BA2-4573-AB3C-C1D2F0AEE5A2}" destId="{B301E9C0-66A8-4889-AB14-A827A90B7730}" srcOrd="0" destOrd="0" presId="urn:microsoft.com/office/officeart/2016/7/layout/LinearArrowProcessNumbered#1"/>
    <dgm:cxn modelId="{3B2E8B13-A96E-4C99-8E41-9C50CF00F036}" type="presParOf" srcId="{311144D1-3BA2-4573-AB3C-C1D2F0AEE5A2}" destId="{C520B667-F0A6-4456-B459-83C4807E6047}" srcOrd="1" destOrd="0" presId="urn:microsoft.com/office/officeart/2016/7/layout/LinearArrowProcessNumbered#1"/>
    <dgm:cxn modelId="{FCAE9093-5193-4B6B-94E4-7A2C75B9C9ED}" type="presParOf" srcId="{311144D1-3BA2-4573-AB3C-C1D2F0AEE5A2}" destId="{ADD1CCE4-82A5-468F-8BC5-15D0185DBB4E}" srcOrd="2" destOrd="0" presId="urn:microsoft.com/office/officeart/2016/7/layout/LinearArrowProcessNumbered#1"/>
    <dgm:cxn modelId="{D9970249-2A11-4DDE-B24B-F7696775BF6E}" type="presParOf" srcId="{311144D1-3BA2-4573-AB3C-C1D2F0AEE5A2}" destId="{C251040B-EE34-45B4-9F5D-BC733169E090}" srcOrd="3" destOrd="0" presId="urn:microsoft.com/office/officeart/2016/7/layout/LinearArrowProcessNumbered#1"/>
    <dgm:cxn modelId="{439A1842-F0B6-4610-B149-E995DD50E26F}" type="presParOf" srcId="{F093D1EA-1E4B-4611-A553-45F589D6189E}" destId="{12E9BEA5-B7F5-4B40-9B17-6A733AF73901}" srcOrd="2" destOrd="0" presId="urn:microsoft.com/office/officeart/2016/7/layout/LinearArrowProcessNumbered#1"/>
    <dgm:cxn modelId="{B42922BE-D3A3-406E-8775-316027318CCC}" type="presParOf" srcId="{D9938462-A694-4D2B-BC8A-98DD7FFDFAAA}" destId="{CC0FCC8F-6838-4FAC-92A4-77415E63A47D}" srcOrd="9" destOrd="0" presId="urn:microsoft.com/office/officeart/2016/7/layout/LinearArrowProcessNumbered#1"/>
    <dgm:cxn modelId="{DEBE76CC-3F09-4582-8028-1C941FF2C29F}" type="presParOf" srcId="{D9938462-A694-4D2B-BC8A-98DD7FFDFAAA}" destId="{FEB1441B-C2D5-4410-AFBF-3F36495919F1}" srcOrd="10" destOrd="0" presId="urn:microsoft.com/office/officeart/2016/7/layout/LinearArrowProcessNumbered#1"/>
    <dgm:cxn modelId="{F5743537-DF9C-4573-8913-EF8BB97A4CBF}" type="presParOf" srcId="{FEB1441B-C2D5-4410-AFBF-3F36495919F1}" destId="{C328B455-380D-4B01-97CF-DA097E23E427}" srcOrd="0" destOrd="0" presId="urn:microsoft.com/office/officeart/2016/7/layout/LinearArrowProcessNumbered#1"/>
    <dgm:cxn modelId="{826C1615-59EC-4EF7-B891-90CC18AC7B75}" type="presParOf" srcId="{FEB1441B-C2D5-4410-AFBF-3F36495919F1}" destId="{B1D66593-8972-4D7B-8B2E-CEA6936BDC4E}" srcOrd="1" destOrd="0" presId="urn:microsoft.com/office/officeart/2016/7/layout/LinearArrowProcessNumbered#1"/>
    <dgm:cxn modelId="{CAD5E14C-5E71-42BD-A27D-003EEF630B37}" type="presParOf" srcId="{B1D66593-8972-4D7B-8B2E-CEA6936BDC4E}" destId="{A93A4634-9AD1-46B0-8C76-FBAB179DEA5B}" srcOrd="0" destOrd="0" presId="urn:microsoft.com/office/officeart/2016/7/layout/LinearArrowProcessNumbered#1"/>
    <dgm:cxn modelId="{716E9044-BE90-48C2-89E5-F8908952DBE4}" type="presParOf" srcId="{B1D66593-8972-4D7B-8B2E-CEA6936BDC4E}" destId="{7747397A-A253-4033-8306-53E74633BAC2}" srcOrd="1" destOrd="0" presId="urn:microsoft.com/office/officeart/2016/7/layout/LinearArrowProcessNumbered#1"/>
    <dgm:cxn modelId="{B68FA33B-2BC0-4C2A-A101-2475E81D4CFD}" type="presParOf" srcId="{B1D66593-8972-4D7B-8B2E-CEA6936BDC4E}" destId="{8547BA5B-C6C2-4578-A4CE-771A125962C2}" srcOrd="2" destOrd="0" presId="urn:microsoft.com/office/officeart/2016/7/layout/LinearArrowProcessNumbered#1"/>
    <dgm:cxn modelId="{2AA165E0-F5CC-48F2-A958-6126D0BF3269}" type="presParOf" srcId="{B1D66593-8972-4D7B-8B2E-CEA6936BDC4E}" destId="{3DCFFD2E-EA8E-4878-8ECE-C3A2DB48B2B9}" srcOrd="3" destOrd="0" presId="urn:microsoft.com/office/officeart/2016/7/layout/LinearArrowProcessNumbered#1"/>
    <dgm:cxn modelId="{19BA506D-0DA2-41AF-9D5A-88B96AEA9A2E}" type="presParOf" srcId="{FEB1441B-C2D5-4410-AFBF-3F36495919F1}" destId="{A9D82468-7CEE-4214-891E-C02CFC0A42A1}" srcOrd="2" destOrd="0" presId="urn:microsoft.com/office/officeart/2016/7/layout/LinearArrow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91A37-45AA-4AD1-B2B3-592481AFEBC5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5215AD3-AE59-4923-8F4D-ACB0A879F1A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20B058FD-A22E-4204-BBF1-A06C48F15604}" type="parTrans" cxnId="{14E14F83-86F7-4BE2-8B11-FF5AA0AD56E0}">
      <dgm:prSet/>
      <dgm:spPr/>
      <dgm:t>
        <a:bodyPr/>
        <a:lstStyle/>
        <a:p>
          <a:endParaRPr lang="ru-RU"/>
        </a:p>
      </dgm:t>
    </dgm:pt>
    <dgm:pt modelId="{011172C2-D262-4BE1-9E9A-CF2FCE3C7C9D}" type="sibTrans" cxnId="{14E14F83-86F7-4BE2-8B11-FF5AA0AD56E0}">
      <dgm:prSet/>
      <dgm:spPr/>
      <dgm:t>
        <a:bodyPr/>
        <a:lstStyle/>
        <a:p>
          <a:endParaRPr lang="ru-RU"/>
        </a:p>
      </dgm:t>
    </dgm:pt>
    <dgm:pt modelId="{29032DA1-7D6D-4D4E-BA77-78E10E7E62F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8FF15CCC-CFCC-468B-A5BE-196FDF588793}" type="parTrans" cxnId="{626AB65C-BADA-4CBF-ADFD-4008CCE6EA45}">
      <dgm:prSet/>
      <dgm:spPr/>
      <dgm:t>
        <a:bodyPr/>
        <a:lstStyle/>
        <a:p>
          <a:endParaRPr lang="ru-RU"/>
        </a:p>
      </dgm:t>
    </dgm:pt>
    <dgm:pt modelId="{DF5EE1F3-D86B-42A2-8534-13AC23AB448E}" type="sibTrans" cxnId="{626AB65C-BADA-4CBF-ADFD-4008CCE6EA45}">
      <dgm:prSet/>
      <dgm:spPr/>
      <dgm:t>
        <a:bodyPr/>
        <a:lstStyle/>
        <a:p>
          <a:endParaRPr lang="ru-RU"/>
        </a:p>
      </dgm:t>
    </dgm:pt>
    <dgm:pt modelId="{F06D1D49-A166-454B-ADF1-8A0102235DA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воспитание любви, уважения к своим национальным особенностям и чувства собственного достоинства как представителя своего народа;</a:t>
          </a:r>
          <a:endParaRPr lang="ru-RU" dirty="0"/>
        </a:p>
      </dgm:t>
    </dgm:pt>
    <dgm:pt modelId="{31A14766-3791-407A-BCD5-2C245414C204}" type="parTrans" cxnId="{A90C9BD6-EEB9-4BCD-9270-95CB6F26BB77}">
      <dgm:prSet/>
      <dgm:spPr/>
      <dgm:t>
        <a:bodyPr/>
        <a:lstStyle/>
        <a:p>
          <a:endParaRPr lang="ru-RU"/>
        </a:p>
      </dgm:t>
    </dgm:pt>
    <dgm:pt modelId="{EBF4D66D-1305-40ED-91C4-F78D97127534}" type="sibTrans" cxnId="{A90C9BD6-EEB9-4BCD-9270-95CB6F26BB77}">
      <dgm:prSet/>
      <dgm:spPr/>
      <dgm:t>
        <a:bodyPr/>
        <a:lstStyle/>
        <a:p>
          <a:endParaRPr lang="ru-RU"/>
        </a:p>
      </dgm:t>
    </dgm:pt>
    <dgm:pt modelId="{656BAA0A-1FCB-4094-8158-730B73299EC9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6DAF0F2-606E-41E5-9ED4-C9D73A1D154B}" type="parTrans" cxnId="{93CA13F5-0202-412E-BAB1-C3DA09B9895D}">
      <dgm:prSet/>
      <dgm:spPr/>
      <dgm:t>
        <a:bodyPr/>
        <a:lstStyle/>
        <a:p>
          <a:endParaRPr lang="ru-RU"/>
        </a:p>
      </dgm:t>
    </dgm:pt>
    <dgm:pt modelId="{648D84A5-FA05-4618-8A69-CABE56372426}" type="sibTrans" cxnId="{93CA13F5-0202-412E-BAB1-C3DA09B9895D}">
      <dgm:prSet/>
      <dgm:spPr/>
      <dgm:t>
        <a:bodyPr/>
        <a:lstStyle/>
        <a:p>
          <a:endParaRPr lang="ru-RU"/>
        </a:p>
      </dgm:t>
    </dgm:pt>
    <dgm:pt modelId="{0759C7B0-887A-4696-9620-A27903BEB0A1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C721B77-D6F3-4270-898E-67A7FD946D1B}" type="parTrans" cxnId="{6E6ED457-A820-4EED-B00F-A589847530BC}">
      <dgm:prSet/>
      <dgm:spPr/>
      <dgm:t>
        <a:bodyPr/>
        <a:lstStyle/>
        <a:p>
          <a:endParaRPr lang="ru-RU"/>
        </a:p>
      </dgm:t>
    </dgm:pt>
    <dgm:pt modelId="{38CFED50-AC8F-4F74-82A0-456EDDB02DE0}" type="sibTrans" cxnId="{6E6ED457-A820-4EED-B00F-A589847530BC}">
      <dgm:prSet/>
      <dgm:spPr/>
      <dgm:t>
        <a:bodyPr/>
        <a:lstStyle/>
        <a:p>
          <a:endParaRPr lang="ru-RU"/>
        </a:p>
      </dgm:t>
    </dgm:pt>
    <dgm:pt modelId="{ABA8ADBB-6606-48CA-98A3-BA7729F3795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воспитание любви к родной природе, природе своего края, России, понимания единства природы и людей и бережного ответственного отношения к природе;</a:t>
          </a:r>
          <a:endParaRPr lang="ru-RU" dirty="0"/>
        </a:p>
      </dgm:t>
    </dgm:pt>
    <dgm:pt modelId="{6A449C00-9888-4208-BB0F-853E748A22DD}" type="parTrans" cxnId="{F9B38546-EB7C-4FFA-8DC3-B3FE9CFBF00A}">
      <dgm:prSet/>
      <dgm:spPr/>
      <dgm:t>
        <a:bodyPr/>
        <a:lstStyle/>
        <a:p>
          <a:endParaRPr lang="ru-RU"/>
        </a:p>
      </dgm:t>
    </dgm:pt>
    <dgm:pt modelId="{6DC729D2-45D6-465D-BE36-F7A79CB70CC8}" type="sibTrans" cxnId="{F9B38546-EB7C-4FFA-8DC3-B3FE9CFBF00A}">
      <dgm:prSet/>
      <dgm:spPr/>
      <dgm:t>
        <a:bodyPr/>
        <a:lstStyle/>
        <a:p>
          <a:endParaRPr lang="ru-RU"/>
        </a:p>
      </dgm:t>
    </dgm:pt>
    <dgm:pt modelId="{BF935F43-2D5D-4440-ACC7-BA4556D2E5B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любви к родному краю, родной природе, родному языку, культурному наследию своего народа;</a:t>
          </a:r>
          <a:endParaRPr lang="ru-RU" dirty="0"/>
        </a:p>
      </dgm:t>
    </dgm:pt>
    <dgm:pt modelId="{907BC15C-9965-4274-A416-C8828E0865F6}" type="sibTrans" cxnId="{269700D5-AC1C-4CDF-841E-09F750C28BDD}">
      <dgm:prSet/>
      <dgm:spPr/>
      <dgm:t>
        <a:bodyPr/>
        <a:lstStyle/>
        <a:p>
          <a:endParaRPr lang="ru-RU"/>
        </a:p>
      </dgm:t>
    </dgm:pt>
    <dgm:pt modelId="{DEA98627-EC56-4FF6-B6D8-4A37E8654531}" type="parTrans" cxnId="{269700D5-AC1C-4CDF-841E-09F750C28BDD}">
      <dgm:prSet/>
      <dgm:spPr/>
      <dgm:t>
        <a:bodyPr/>
        <a:lstStyle/>
        <a:p>
          <a:endParaRPr lang="ru-RU"/>
        </a:p>
      </dgm:t>
    </dgm:pt>
    <dgm:pt modelId="{99A47321-97CB-4B77-AC84-1D8ABA524279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воспитание уважительного отношения к народу России в целом, своим соотечественникам и согражданам, представителям всех народов России, к ровесникам, родителям, соседям, старшим, другим людям вне зависимости от их этнической принадлежности;</a:t>
          </a:r>
          <a:endParaRPr lang="ru-RU" dirty="0"/>
        </a:p>
      </dgm:t>
    </dgm:pt>
    <dgm:pt modelId="{C20318C4-D718-4FAF-9119-37B8AC2DB530}" type="parTrans" cxnId="{E0F94074-ED98-4B32-9583-58F546C55B30}">
      <dgm:prSet/>
      <dgm:spPr/>
      <dgm:t>
        <a:bodyPr/>
        <a:lstStyle/>
        <a:p>
          <a:endParaRPr lang="ru-RU"/>
        </a:p>
      </dgm:t>
    </dgm:pt>
    <dgm:pt modelId="{9A60FC02-0FE3-408A-8C73-33911CA4A5B7}" type="sibTrans" cxnId="{E0F94074-ED98-4B32-9583-58F546C55B30}">
      <dgm:prSet/>
      <dgm:spPr/>
      <dgm:t>
        <a:bodyPr/>
        <a:lstStyle/>
        <a:p>
          <a:endParaRPr lang="ru-RU"/>
        </a:p>
      </dgm:t>
    </dgm:pt>
    <dgm:pt modelId="{EB3440F5-A639-4C40-B41C-1A53636C05DD}" type="pres">
      <dgm:prSet presAssocID="{59F91A37-45AA-4AD1-B2B3-592481AFEB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FFA65-7FB0-4F46-865C-E033213AFFAB}" type="pres">
      <dgm:prSet presAssocID="{15215AD3-AE59-4923-8F4D-ACB0A879F1AB}" presName="composite" presStyleCnt="0"/>
      <dgm:spPr/>
    </dgm:pt>
    <dgm:pt modelId="{E3672650-87E9-462F-B11F-B3784F082A38}" type="pres">
      <dgm:prSet presAssocID="{15215AD3-AE59-4923-8F4D-ACB0A879F1A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B45E1-ACAB-4057-8917-4BA7B4FB4EB3}" type="pres">
      <dgm:prSet presAssocID="{15215AD3-AE59-4923-8F4D-ACB0A879F1A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50198-5F9E-489C-B074-04D0DBE3F013}" type="pres">
      <dgm:prSet presAssocID="{011172C2-D262-4BE1-9E9A-CF2FCE3C7C9D}" presName="sp" presStyleCnt="0"/>
      <dgm:spPr/>
    </dgm:pt>
    <dgm:pt modelId="{E936C97D-226E-4584-85F7-FEF49B503B1B}" type="pres">
      <dgm:prSet presAssocID="{29032DA1-7D6D-4D4E-BA77-78E10E7E62F2}" presName="composite" presStyleCnt="0"/>
      <dgm:spPr/>
    </dgm:pt>
    <dgm:pt modelId="{C8DA1ECA-9358-4567-B8AA-AEA8F9F44A92}" type="pres">
      <dgm:prSet presAssocID="{29032DA1-7D6D-4D4E-BA77-78E10E7E62F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B6A09-EEB6-4B13-8DCD-755063C573AA}" type="pres">
      <dgm:prSet presAssocID="{29032DA1-7D6D-4D4E-BA77-78E10E7E62F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B4EE1-3835-4EF6-BA70-4B3E763EF058}" type="pres">
      <dgm:prSet presAssocID="{DF5EE1F3-D86B-42A2-8534-13AC23AB448E}" presName="sp" presStyleCnt="0"/>
      <dgm:spPr/>
    </dgm:pt>
    <dgm:pt modelId="{32F731C8-1C2A-4D99-8201-1D198045BEE8}" type="pres">
      <dgm:prSet presAssocID="{656BAA0A-1FCB-4094-8158-730B73299EC9}" presName="composite" presStyleCnt="0"/>
      <dgm:spPr/>
    </dgm:pt>
    <dgm:pt modelId="{1FF141D4-0B93-4C92-A4A4-56A4E8568CAC}" type="pres">
      <dgm:prSet presAssocID="{656BAA0A-1FCB-4094-8158-730B73299EC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6E59A-254A-447C-A529-5BA80D3DEA39}" type="pres">
      <dgm:prSet presAssocID="{656BAA0A-1FCB-4094-8158-730B73299EC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2C402-8F96-484E-87E5-BCBA5B59DBFC}" type="pres">
      <dgm:prSet presAssocID="{648D84A5-FA05-4618-8A69-CABE56372426}" presName="sp" presStyleCnt="0"/>
      <dgm:spPr/>
    </dgm:pt>
    <dgm:pt modelId="{CF92CF43-2537-493F-B393-223001A71BC2}" type="pres">
      <dgm:prSet presAssocID="{0759C7B0-887A-4696-9620-A27903BEB0A1}" presName="composite" presStyleCnt="0"/>
      <dgm:spPr/>
    </dgm:pt>
    <dgm:pt modelId="{BA45211A-A9EC-4EEB-BBD4-CB0BA648FD62}" type="pres">
      <dgm:prSet presAssocID="{0759C7B0-887A-4696-9620-A27903BEB0A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5D4AD-E03C-458B-BDFA-BB384B3AC99A}" type="pres">
      <dgm:prSet presAssocID="{0759C7B0-887A-4696-9620-A27903BEB0A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7AFE7B-3333-44A6-B4F3-723F05E38CB5}" type="presOf" srcId="{99A47321-97CB-4B77-AC84-1D8ABA524279}" destId="{C786E59A-254A-447C-A529-5BA80D3DEA39}" srcOrd="0" destOrd="0" presId="urn:microsoft.com/office/officeart/2005/8/layout/chevron2"/>
    <dgm:cxn modelId="{4B4B982D-49EF-4D5F-A79C-731B193786D1}" type="presOf" srcId="{ABA8ADBB-6606-48CA-98A3-BA7729F3795F}" destId="{4845D4AD-E03C-458B-BDFA-BB384B3AC99A}" srcOrd="0" destOrd="0" presId="urn:microsoft.com/office/officeart/2005/8/layout/chevron2"/>
    <dgm:cxn modelId="{5AF77D5D-407B-4CB5-8C02-96F33461021E}" type="presOf" srcId="{F06D1D49-A166-454B-ADF1-8A0102235DAF}" destId="{B39B6A09-EEB6-4B13-8DCD-755063C573AA}" srcOrd="0" destOrd="0" presId="urn:microsoft.com/office/officeart/2005/8/layout/chevron2"/>
    <dgm:cxn modelId="{269700D5-AC1C-4CDF-841E-09F750C28BDD}" srcId="{15215AD3-AE59-4923-8F4D-ACB0A879F1AB}" destId="{BF935F43-2D5D-4440-ACC7-BA4556D2E5BF}" srcOrd="0" destOrd="0" parTransId="{DEA98627-EC56-4FF6-B6D8-4A37E8654531}" sibTransId="{907BC15C-9965-4274-A416-C8828E0865F6}"/>
    <dgm:cxn modelId="{93CA13F5-0202-412E-BAB1-C3DA09B9895D}" srcId="{59F91A37-45AA-4AD1-B2B3-592481AFEBC5}" destId="{656BAA0A-1FCB-4094-8158-730B73299EC9}" srcOrd="2" destOrd="0" parTransId="{B6DAF0F2-606E-41E5-9ED4-C9D73A1D154B}" sibTransId="{648D84A5-FA05-4618-8A69-CABE56372426}"/>
    <dgm:cxn modelId="{6C90BD2A-A2DC-41DE-BD1C-957522915F0A}" type="presOf" srcId="{0759C7B0-887A-4696-9620-A27903BEB0A1}" destId="{BA45211A-A9EC-4EEB-BBD4-CB0BA648FD62}" srcOrd="0" destOrd="0" presId="urn:microsoft.com/office/officeart/2005/8/layout/chevron2"/>
    <dgm:cxn modelId="{5203641F-4DDA-43A7-BD05-3C444DBE0F12}" type="presOf" srcId="{29032DA1-7D6D-4D4E-BA77-78E10E7E62F2}" destId="{C8DA1ECA-9358-4567-B8AA-AEA8F9F44A92}" srcOrd="0" destOrd="0" presId="urn:microsoft.com/office/officeart/2005/8/layout/chevron2"/>
    <dgm:cxn modelId="{F9B38546-EB7C-4FFA-8DC3-B3FE9CFBF00A}" srcId="{0759C7B0-887A-4696-9620-A27903BEB0A1}" destId="{ABA8ADBB-6606-48CA-98A3-BA7729F3795F}" srcOrd="0" destOrd="0" parTransId="{6A449C00-9888-4208-BB0F-853E748A22DD}" sibTransId="{6DC729D2-45D6-465D-BE36-F7A79CB70CC8}"/>
    <dgm:cxn modelId="{A90C9BD6-EEB9-4BCD-9270-95CB6F26BB77}" srcId="{29032DA1-7D6D-4D4E-BA77-78E10E7E62F2}" destId="{F06D1D49-A166-454B-ADF1-8A0102235DAF}" srcOrd="0" destOrd="0" parTransId="{31A14766-3791-407A-BCD5-2C245414C204}" sibTransId="{EBF4D66D-1305-40ED-91C4-F78D97127534}"/>
    <dgm:cxn modelId="{CE7BC5C0-4376-4E3D-AB54-179BF0BAA142}" type="presOf" srcId="{59F91A37-45AA-4AD1-B2B3-592481AFEBC5}" destId="{EB3440F5-A639-4C40-B41C-1A53636C05DD}" srcOrd="0" destOrd="0" presId="urn:microsoft.com/office/officeart/2005/8/layout/chevron2"/>
    <dgm:cxn modelId="{1FDFCDD9-8977-4137-96D5-50B678D43DE1}" type="presOf" srcId="{656BAA0A-1FCB-4094-8158-730B73299EC9}" destId="{1FF141D4-0B93-4C92-A4A4-56A4E8568CAC}" srcOrd="0" destOrd="0" presId="urn:microsoft.com/office/officeart/2005/8/layout/chevron2"/>
    <dgm:cxn modelId="{6E6ED457-A820-4EED-B00F-A589847530BC}" srcId="{59F91A37-45AA-4AD1-B2B3-592481AFEBC5}" destId="{0759C7B0-887A-4696-9620-A27903BEB0A1}" srcOrd="3" destOrd="0" parTransId="{1C721B77-D6F3-4270-898E-67A7FD946D1B}" sibTransId="{38CFED50-AC8F-4F74-82A0-456EDDB02DE0}"/>
    <dgm:cxn modelId="{3B98FFE3-6099-48B3-8979-2680EC3BDAC0}" type="presOf" srcId="{15215AD3-AE59-4923-8F4D-ACB0A879F1AB}" destId="{E3672650-87E9-462F-B11F-B3784F082A38}" srcOrd="0" destOrd="0" presId="urn:microsoft.com/office/officeart/2005/8/layout/chevron2"/>
    <dgm:cxn modelId="{58ADF4E1-813D-4A30-B944-D66BC16FACC4}" type="presOf" srcId="{BF935F43-2D5D-4440-ACC7-BA4556D2E5BF}" destId="{277B45E1-ACAB-4057-8917-4BA7B4FB4EB3}" srcOrd="0" destOrd="0" presId="urn:microsoft.com/office/officeart/2005/8/layout/chevron2"/>
    <dgm:cxn modelId="{E0F94074-ED98-4B32-9583-58F546C55B30}" srcId="{656BAA0A-1FCB-4094-8158-730B73299EC9}" destId="{99A47321-97CB-4B77-AC84-1D8ABA524279}" srcOrd="0" destOrd="0" parTransId="{C20318C4-D718-4FAF-9119-37B8AC2DB530}" sibTransId="{9A60FC02-0FE3-408A-8C73-33911CA4A5B7}"/>
    <dgm:cxn modelId="{14E14F83-86F7-4BE2-8B11-FF5AA0AD56E0}" srcId="{59F91A37-45AA-4AD1-B2B3-592481AFEBC5}" destId="{15215AD3-AE59-4923-8F4D-ACB0A879F1AB}" srcOrd="0" destOrd="0" parTransId="{20B058FD-A22E-4204-BBF1-A06C48F15604}" sibTransId="{011172C2-D262-4BE1-9E9A-CF2FCE3C7C9D}"/>
    <dgm:cxn modelId="{626AB65C-BADA-4CBF-ADFD-4008CCE6EA45}" srcId="{59F91A37-45AA-4AD1-B2B3-592481AFEBC5}" destId="{29032DA1-7D6D-4D4E-BA77-78E10E7E62F2}" srcOrd="1" destOrd="0" parTransId="{8FF15CCC-CFCC-468B-A5BE-196FDF588793}" sibTransId="{DF5EE1F3-D86B-42A2-8534-13AC23AB448E}"/>
    <dgm:cxn modelId="{E3407F4C-11C6-4806-A184-72A95DEF7436}" type="presParOf" srcId="{EB3440F5-A639-4C40-B41C-1A53636C05DD}" destId="{251FFA65-7FB0-4F46-865C-E033213AFFAB}" srcOrd="0" destOrd="0" presId="urn:microsoft.com/office/officeart/2005/8/layout/chevron2"/>
    <dgm:cxn modelId="{001041D9-BC9B-4913-8825-879B04ED13BD}" type="presParOf" srcId="{251FFA65-7FB0-4F46-865C-E033213AFFAB}" destId="{E3672650-87E9-462F-B11F-B3784F082A38}" srcOrd="0" destOrd="0" presId="urn:microsoft.com/office/officeart/2005/8/layout/chevron2"/>
    <dgm:cxn modelId="{23FE6DBC-F199-4D96-B9A3-2949F24CECA7}" type="presParOf" srcId="{251FFA65-7FB0-4F46-865C-E033213AFFAB}" destId="{277B45E1-ACAB-4057-8917-4BA7B4FB4EB3}" srcOrd="1" destOrd="0" presId="urn:microsoft.com/office/officeart/2005/8/layout/chevron2"/>
    <dgm:cxn modelId="{F0CF456F-8614-480E-8969-5E421E943338}" type="presParOf" srcId="{EB3440F5-A639-4C40-B41C-1A53636C05DD}" destId="{B2D50198-5F9E-489C-B074-04D0DBE3F013}" srcOrd="1" destOrd="0" presId="urn:microsoft.com/office/officeart/2005/8/layout/chevron2"/>
    <dgm:cxn modelId="{E6B4A2AC-21C5-4C2F-8FBB-971A83A0CACB}" type="presParOf" srcId="{EB3440F5-A639-4C40-B41C-1A53636C05DD}" destId="{E936C97D-226E-4584-85F7-FEF49B503B1B}" srcOrd="2" destOrd="0" presId="urn:microsoft.com/office/officeart/2005/8/layout/chevron2"/>
    <dgm:cxn modelId="{936EC839-6AF3-4E2B-BFC4-97E7D888A867}" type="presParOf" srcId="{E936C97D-226E-4584-85F7-FEF49B503B1B}" destId="{C8DA1ECA-9358-4567-B8AA-AEA8F9F44A92}" srcOrd="0" destOrd="0" presId="urn:microsoft.com/office/officeart/2005/8/layout/chevron2"/>
    <dgm:cxn modelId="{B1C41430-EA69-403D-AD29-45A918ED72BC}" type="presParOf" srcId="{E936C97D-226E-4584-85F7-FEF49B503B1B}" destId="{B39B6A09-EEB6-4B13-8DCD-755063C573AA}" srcOrd="1" destOrd="0" presId="urn:microsoft.com/office/officeart/2005/8/layout/chevron2"/>
    <dgm:cxn modelId="{33C949E0-0DC6-4A73-9D07-857155CA0778}" type="presParOf" srcId="{EB3440F5-A639-4C40-B41C-1A53636C05DD}" destId="{3E7B4EE1-3835-4EF6-BA70-4B3E763EF058}" srcOrd="3" destOrd="0" presId="urn:microsoft.com/office/officeart/2005/8/layout/chevron2"/>
    <dgm:cxn modelId="{308BA934-96BD-4CA9-A012-A9C9D8DD3769}" type="presParOf" srcId="{EB3440F5-A639-4C40-B41C-1A53636C05DD}" destId="{32F731C8-1C2A-4D99-8201-1D198045BEE8}" srcOrd="4" destOrd="0" presId="urn:microsoft.com/office/officeart/2005/8/layout/chevron2"/>
    <dgm:cxn modelId="{4BE8870F-322D-474E-B6E2-EBB97A053196}" type="presParOf" srcId="{32F731C8-1C2A-4D99-8201-1D198045BEE8}" destId="{1FF141D4-0B93-4C92-A4A4-56A4E8568CAC}" srcOrd="0" destOrd="0" presId="urn:microsoft.com/office/officeart/2005/8/layout/chevron2"/>
    <dgm:cxn modelId="{835B7A9C-DE21-438A-9004-A99F09BE273C}" type="presParOf" srcId="{32F731C8-1C2A-4D99-8201-1D198045BEE8}" destId="{C786E59A-254A-447C-A529-5BA80D3DEA39}" srcOrd="1" destOrd="0" presId="urn:microsoft.com/office/officeart/2005/8/layout/chevron2"/>
    <dgm:cxn modelId="{9A012C5D-9E1A-44E0-A5BE-077275251535}" type="presParOf" srcId="{EB3440F5-A639-4C40-B41C-1A53636C05DD}" destId="{F482C402-8F96-484E-87E5-BCBA5B59DBFC}" srcOrd="5" destOrd="0" presId="urn:microsoft.com/office/officeart/2005/8/layout/chevron2"/>
    <dgm:cxn modelId="{DE11157D-15C5-45E9-8B24-16FEE529E33C}" type="presParOf" srcId="{EB3440F5-A639-4C40-B41C-1A53636C05DD}" destId="{CF92CF43-2537-493F-B393-223001A71BC2}" srcOrd="6" destOrd="0" presId="urn:microsoft.com/office/officeart/2005/8/layout/chevron2"/>
    <dgm:cxn modelId="{543373B8-73E3-4840-94E7-DF8E27308FCB}" type="presParOf" srcId="{CF92CF43-2537-493F-B393-223001A71BC2}" destId="{BA45211A-A9EC-4EEB-BBD4-CB0BA648FD62}" srcOrd="0" destOrd="0" presId="urn:microsoft.com/office/officeart/2005/8/layout/chevron2"/>
    <dgm:cxn modelId="{10406AE5-E4BF-4136-8B9F-D2CB368B8288}" type="presParOf" srcId="{CF92CF43-2537-493F-B393-223001A71BC2}" destId="{4845D4AD-E03C-458B-BDFA-BB384B3AC9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CB401B-DAD5-4371-B206-C47B27D64788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79B139E-4AE8-45DA-BDB6-5D84C3250E05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2A821DD-244D-4FAC-891E-B31878367703}" type="parTrans" cxnId="{9927D49C-DACE-49E5-93F9-668DB924058E}">
      <dgm:prSet/>
      <dgm:spPr/>
      <dgm:t>
        <a:bodyPr/>
        <a:lstStyle/>
        <a:p>
          <a:endParaRPr lang="ru-RU"/>
        </a:p>
      </dgm:t>
    </dgm:pt>
    <dgm:pt modelId="{606ED341-268E-4A64-AF7D-4C0ACA9FEF85}" type="sibTrans" cxnId="{9927D49C-DACE-49E5-93F9-668DB924058E}">
      <dgm:prSet/>
      <dgm:spPr/>
      <dgm:t>
        <a:bodyPr/>
        <a:lstStyle/>
        <a:p>
          <a:endParaRPr lang="ru-RU"/>
        </a:p>
      </dgm:t>
    </dgm:pt>
    <dgm:pt modelId="{6ED363F5-48C2-45AF-B60A-0D38A6B91294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</a:r>
          <a:endParaRPr lang="ru-RU" dirty="0"/>
        </a:p>
      </dgm:t>
    </dgm:pt>
    <dgm:pt modelId="{5D37F1CA-C359-4FDA-AC59-9426286FB565}" type="parTrans" cxnId="{5C097F91-8D9E-4099-8C7B-EA7893D42947}">
      <dgm:prSet/>
      <dgm:spPr/>
      <dgm:t>
        <a:bodyPr/>
        <a:lstStyle/>
        <a:p>
          <a:endParaRPr lang="ru-RU"/>
        </a:p>
      </dgm:t>
    </dgm:pt>
    <dgm:pt modelId="{FD15DDAD-B3EC-4353-B245-33CFBA276873}" type="sibTrans" cxnId="{5C097F91-8D9E-4099-8C7B-EA7893D42947}">
      <dgm:prSet/>
      <dgm:spPr/>
      <dgm:t>
        <a:bodyPr/>
        <a:lstStyle/>
        <a:p>
          <a:endParaRPr lang="ru-RU"/>
        </a:p>
      </dgm:t>
    </dgm:pt>
    <dgm:pt modelId="{94CC9959-B0A7-43A1-A945-E3A0E13E37E2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6C848D4D-A798-4D90-805C-DBA6EADA8DC6}" type="parTrans" cxnId="{7D35CE5F-C404-4318-93D4-70B1E82738C5}">
      <dgm:prSet/>
      <dgm:spPr/>
      <dgm:t>
        <a:bodyPr/>
        <a:lstStyle/>
        <a:p>
          <a:endParaRPr lang="ru-RU"/>
        </a:p>
      </dgm:t>
    </dgm:pt>
    <dgm:pt modelId="{1C262072-71C0-462E-B8BF-54D531463323}" type="sibTrans" cxnId="{7D35CE5F-C404-4318-93D4-70B1E82738C5}">
      <dgm:prSet/>
      <dgm:spPr/>
      <dgm:t>
        <a:bodyPr/>
        <a:lstStyle/>
        <a:p>
          <a:endParaRPr lang="ru-RU"/>
        </a:p>
      </dgm:t>
    </dgm:pt>
    <dgm:pt modelId="{4639E930-C8AE-407A-A8BB-42C92E8E71BF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воспитание у ребенка чувства любви и привязанности к своей семье, дому, детскому саду, друзьям, городу, улице; </a:t>
          </a:r>
          <a:endParaRPr lang="ru-RU" dirty="0"/>
        </a:p>
      </dgm:t>
    </dgm:pt>
    <dgm:pt modelId="{5FCEF59B-4E7E-4142-B603-2E07D3C634E3}" type="parTrans" cxnId="{22D3D141-8FDC-4B78-9A30-BE919E8A92F7}">
      <dgm:prSet/>
      <dgm:spPr/>
      <dgm:t>
        <a:bodyPr/>
        <a:lstStyle/>
        <a:p>
          <a:endParaRPr lang="ru-RU"/>
        </a:p>
      </dgm:t>
    </dgm:pt>
    <dgm:pt modelId="{087AED77-8F4F-4D8F-B518-35C583D5688D}" type="sibTrans" cxnId="{22D3D141-8FDC-4B78-9A30-BE919E8A92F7}">
      <dgm:prSet/>
      <dgm:spPr/>
      <dgm:t>
        <a:bodyPr/>
        <a:lstStyle/>
        <a:p>
          <a:endParaRPr lang="ru-RU"/>
        </a:p>
      </dgm:t>
    </dgm:pt>
    <dgm:pt modelId="{19A1EEC2-5745-4E6F-AB4F-716511E8A41A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400A98E7-AFCF-48FE-BA38-B146BBCFE37C}" type="parTrans" cxnId="{75068EAD-C2E4-4504-98EB-730327DC9352}">
      <dgm:prSet/>
      <dgm:spPr/>
      <dgm:t>
        <a:bodyPr/>
        <a:lstStyle/>
        <a:p>
          <a:endParaRPr lang="ru-RU"/>
        </a:p>
      </dgm:t>
    </dgm:pt>
    <dgm:pt modelId="{FF352913-A381-4ACA-A09C-01FCB5200A28}" type="sibTrans" cxnId="{75068EAD-C2E4-4504-98EB-730327DC9352}">
      <dgm:prSet/>
      <dgm:spPr/>
      <dgm:t>
        <a:bodyPr/>
        <a:lstStyle/>
        <a:p>
          <a:endParaRPr lang="ru-RU"/>
        </a:p>
      </dgm:t>
    </dgm:pt>
    <dgm:pt modelId="{5A96E0F0-3353-452F-88C7-2CE9AFCA1F0D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</a:rPr>
            <a:t>формировать у дошкольников чувство ответственности и гордости за достижения своей страны.</a:t>
          </a:r>
          <a:endParaRPr lang="ru-RU" dirty="0"/>
        </a:p>
      </dgm:t>
    </dgm:pt>
    <dgm:pt modelId="{1F4C8859-68B6-47EB-AAD6-74D87CC769D5}" type="parTrans" cxnId="{C137544D-90E0-4EE1-8AC1-3CA743103AB4}">
      <dgm:prSet/>
      <dgm:spPr/>
      <dgm:t>
        <a:bodyPr/>
        <a:lstStyle/>
        <a:p>
          <a:endParaRPr lang="ru-RU"/>
        </a:p>
      </dgm:t>
    </dgm:pt>
    <dgm:pt modelId="{7417531A-737F-49FA-B695-04FFFE660AA1}" type="sibTrans" cxnId="{C137544D-90E0-4EE1-8AC1-3CA743103AB4}">
      <dgm:prSet/>
      <dgm:spPr/>
      <dgm:t>
        <a:bodyPr/>
        <a:lstStyle/>
        <a:p>
          <a:endParaRPr lang="ru-RU"/>
        </a:p>
      </dgm:t>
    </dgm:pt>
    <dgm:pt modelId="{D541353E-7423-4472-BF43-900232249B18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F4E53D6A-69E7-4355-9072-C3497334B6AA}" type="parTrans" cxnId="{C9E8D9CD-FAC7-4D31-BFFE-6F63EAC197D6}">
      <dgm:prSet/>
      <dgm:spPr/>
      <dgm:t>
        <a:bodyPr/>
        <a:lstStyle/>
        <a:p>
          <a:endParaRPr lang="ru-RU"/>
        </a:p>
      </dgm:t>
    </dgm:pt>
    <dgm:pt modelId="{181C1FBC-4C1D-42EE-BF44-914123353373}" type="sibTrans" cxnId="{C9E8D9CD-FAC7-4D31-BFFE-6F63EAC197D6}">
      <dgm:prSet/>
      <dgm:spPr/>
      <dgm:t>
        <a:bodyPr/>
        <a:lstStyle/>
        <a:p>
          <a:endParaRPr lang="ru-RU"/>
        </a:p>
      </dgm:t>
    </dgm:pt>
    <dgm:pt modelId="{98A79454-C3F2-43B4-A0B9-7DAD52B0977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i="1" dirty="0" smtClean="0">
              <a:latin typeface="Times New Roman" pitchFamily="18" charset="0"/>
              <a:cs typeface="Times New Roman" pitchFamily="18" charset="0"/>
            </a:rPr>
            <a:t>воспитывать уважение к труду человека;</a:t>
          </a:r>
          <a:endParaRPr lang="ru-RU" dirty="0" smtClean="0"/>
        </a:p>
      </dgm:t>
    </dgm:pt>
    <dgm:pt modelId="{6E69BED9-BCDC-4558-B702-F04450E337AD}" type="parTrans" cxnId="{ABDF8431-EE2A-4B1D-ABAE-0A34BC4168B9}">
      <dgm:prSet/>
      <dgm:spPr/>
      <dgm:t>
        <a:bodyPr/>
        <a:lstStyle/>
        <a:p>
          <a:endParaRPr lang="ru-RU"/>
        </a:p>
      </dgm:t>
    </dgm:pt>
    <dgm:pt modelId="{DAE0CF96-77CE-4CC8-800A-C4B72137F29A}" type="sibTrans" cxnId="{ABDF8431-EE2A-4B1D-ABAE-0A34BC4168B9}">
      <dgm:prSet/>
      <dgm:spPr/>
      <dgm:t>
        <a:bodyPr/>
        <a:lstStyle/>
        <a:p>
          <a:endParaRPr lang="ru-RU"/>
        </a:p>
      </dgm:t>
    </dgm:pt>
    <dgm:pt modelId="{607951DB-610C-468B-8C96-238373B4DA2F}" type="pres">
      <dgm:prSet presAssocID="{F2CB401B-DAD5-4371-B206-C47B27D6478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758AFF-7851-4802-96A7-D1D905EE5905}" type="pres">
      <dgm:prSet presAssocID="{579B139E-4AE8-45DA-BDB6-5D84C3250E05}" presName="composite" presStyleCnt="0"/>
      <dgm:spPr/>
    </dgm:pt>
    <dgm:pt modelId="{C0BD520A-0A66-4B46-A64F-3FF5F88600CD}" type="pres">
      <dgm:prSet presAssocID="{579B139E-4AE8-45DA-BDB6-5D84C3250E0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E3C7F-9576-4480-AC4C-53A8B8821AF8}" type="pres">
      <dgm:prSet presAssocID="{579B139E-4AE8-45DA-BDB6-5D84C3250E05}" presName="descendantText" presStyleLbl="alignAcc1" presStyleIdx="0" presStyleCnt="4" custLinFactY="-142537" custLinFactNeighborX="9622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39C9D-DD2A-497F-A785-591F90EDF55F}" type="pres">
      <dgm:prSet presAssocID="{606ED341-268E-4A64-AF7D-4C0ACA9FEF85}" presName="sp" presStyleCnt="0"/>
      <dgm:spPr/>
    </dgm:pt>
    <dgm:pt modelId="{69A7D34A-249F-41FE-BE8A-F00617439A27}" type="pres">
      <dgm:prSet presAssocID="{94CC9959-B0A7-43A1-A945-E3A0E13E37E2}" presName="composite" presStyleCnt="0"/>
      <dgm:spPr/>
    </dgm:pt>
    <dgm:pt modelId="{37D1F7BD-6423-4B9C-9BA6-4BAA3D5CCB34}" type="pres">
      <dgm:prSet presAssocID="{94CC9959-B0A7-43A1-A945-E3A0E13E37E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2361F-1CE8-486B-B98D-F83E47D5AA37}" type="pres">
      <dgm:prSet presAssocID="{94CC9959-B0A7-43A1-A945-E3A0E13E37E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B422C-0718-4391-AB72-299C194C46B9}" type="pres">
      <dgm:prSet presAssocID="{1C262072-71C0-462E-B8BF-54D531463323}" presName="sp" presStyleCnt="0"/>
      <dgm:spPr/>
    </dgm:pt>
    <dgm:pt modelId="{0993F624-33E9-4E0B-A8EB-1AB7629EC0C6}" type="pres">
      <dgm:prSet presAssocID="{19A1EEC2-5745-4E6F-AB4F-716511E8A41A}" presName="composite" presStyleCnt="0"/>
      <dgm:spPr/>
    </dgm:pt>
    <dgm:pt modelId="{138DDE46-7889-47A0-AB0F-E58788B5DF38}" type="pres">
      <dgm:prSet presAssocID="{19A1EEC2-5745-4E6F-AB4F-716511E8A41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94BC6-BEE8-4AB4-B5B3-2368A182B586}" type="pres">
      <dgm:prSet presAssocID="{19A1EEC2-5745-4E6F-AB4F-716511E8A41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D3C86-027C-42C8-A33A-CF8E775536BE}" type="pres">
      <dgm:prSet presAssocID="{FF352913-A381-4ACA-A09C-01FCB5200A28}" presName="sp" presStyleCnt="0"/>
      <dgm:spPr/>
    </dgm:pt>
    <dgm:pt modelId="{CC729635-BA6C-452F-80CB-3EEBE22F4C18}" type="pres">
      <dgm:prSet presAssocID="{D541353E-7423-4472-BF43-900232249B18}" presName="composite" presStyleCnt="0"/>
      <dgm:spPr/>
    </dgm:pt>
    <dgm:pt modelId="{73BB88C8-088E-4491-AE6C-2076B81919FA}" type="pres">
      <dgm:prSet presAssocID="{D541353E-7423-4472-BF43-900232249B1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E025-5606-4862-81AB-9ECCC8B14F40}" type="pres">
      <dgm:prSet presAssocID="{D541353E-7423-4472-BF43-900232249B18}" presName="descendantText" presStyleLbl="alignAcc1" presStyleIdx="3" presStyleCnt="4" custLinFactNeighborX="3948" custLinFactNeighborY="1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3D141-8FDC-4B78-9A30-BE919E8A92F7}" srcId="{94CC9959-B0A7-43A1-A945-E3A0E13E37E2}" destId="{4639E930-C8AE-407A-A8BB-42C92E8E71BF}" srcOrd="0" destOrd="0" parTransId="{5FCEF59B-4E7E-4142-B603-2E07D3C634E3}" sibTransId="{087AED77-8F4F-4D8F-B518-35C583D5688D}"/>
    <dgm:cxn modelId="{C137544D-90E0-4EE1-8AC1-3CA743103AB4}" srcId="{D541353E-7423-4472-BF43-900232249B18}" destId="{5A96E0F0-3353-452F-88C7-2CE9AFCA1F0D}" srcOrd="0" destOrd="0" parTransId="{1F4C8859-68B6-47EB-AAD6-74D87CC769D5}" sibTransId="{7417531A-737F-49FA-B695-04FFFE660AA1}"/>
    <dgm:cxn modelId="{FEBFA8BF-E6F4-4612-A9DC-EC17CBA18064}" type="presOf" srcId="{4639E930-C8AE-407A-A8BB-42C92E8E71BF}" destId="{5192361F-1CE8-486B-B98D-F83E47D5AA37}" srcOrd="0" destOrd="0" presId="urn:microsoft.com/office/officeart/2005/8/layout/chevron2"/>
    <dgm:cxn modelId="{5C097F91-8D9E-4099-8C7B-EA7893D42947}" srcId="{579B139E-4AE8-45DA-BDB6-5D84C3250E05}" destId="{6ED363F5-48C2-45AF-B60A-0D38A6B91294}" srcOrd="0" destOrd="0" parTransId="{5D37F1CA-C359-4FDA-AC59-9426286FB565}" sibTransId="{FD15DDAD-B3EC-4353-B245-33CFBA276873}"/>
    <dgm:cxn modelId="{75068EAD-C2E4-4504-98EB-730327DC9352}" srcId="{F2CB401B-DAD5-4371-B206-C47B27D64788}" destId="{19A1EEC2-5745-4E6F-AB4F-716511E8A41A}" srcOrd="2" destOrd="0" parTransId="{400A98E7-AFCF-48FE-BA38-B146BBCFE37C}" sibTransId="{FF352913-A381-4ACA-A09C-01FCB5200A28}"/>
    <dgm:cxn modelId="{7D35CE5F-C404-4318-93D4-70B1E82738C5}" srcId="{F2CB401B-DAD5-4371-B206-C47B27D64788}" destId="{94CC9959-B0A7-43A1-A945-E3A0E13E37E2}" srcOrd="1" destOrd="0" parTransId="{6C848D4D-A798-4D90-805C-DBA6EADA8DC6}" sibTransId="{1C262072-71C0-462E-B8BF-54D531463323}"/>
    <dgm:cxn modelId="{B2BA8997-9395-4355-91DB-F3608C4F2F73}" type="presOf" srcId="{579B139E-4AE8-45DA-BDB6-5D84C3250E05}" destId="{C0BD520A-0A66-4B46-A64F-3FF5F88600CD}" srcOrd="0" destOrd="0" presId="urn:microsoft.com/office/officeart/2005/8/layout/chevron2"/>
    <dgm:cxn modelId="{137627F6-E5DA-4ABC-8C7B-7069A841B432}" type="presOf" srcId="{6ED363F5-48C2-45AF-B60A-0D38A6B91294}" destId="{160E3C7F-9576-4480-AC4C-53A8B8821AF8}" srcOrd="0" destOrd="0" presId="urn:microsoft.com/office/officeart/2005/8/layout/chevron2"/>
    <dgm:cxn modelId="{3617163B-1E1B-4E58-A498-94BF41C209DE}" type="presOf" srcId="{94CC9959-B0A7-43A1-A945-E3A0E13E37E2}" destId="{37D1F7BD-6423-4B9C-9BA6-4BAA3D5CCB34}" srcOrd="0" destOrd="0" presId="urn:microsoft.com/office/officeart/2005/8/layout/chevron2"/>
    <dgm:cxn modelId="{CDA6DE42-A4BC-46BC-9C52-184593C71E14}" type="presOf" srcId="{D541353E-7423-4472-BF43-900232249B18}" destId="{73BB88C8-088E-4491-AE6C-2076B81919FA}" srcOrd="0" destOrd="0" presId="urn:microsoft.com/office/officeart/2005/8/layout/chevron2"/>
    <dgm:cxn modelId="{2E9167C1-8357-45C0-A995-20C43DFAA747}" type="presOf" srcId="{5A96E0F0-3353-452F-88C7-2CE9AFCA1F0D}" destId="{C946E025-5606-4862-81AB-9ECCC8B14F40}" srcOrd="0" destOrd="0" presId="urn:microsoft.com/office/officeart/2005/8/layout/chevron2"/>
    <dgm:cxn modelId="{FA863304-84FA-4EEB-842B-383D2CDB8CAA}" type="presOf" srcId="{98A79454-C3F2-43B4-A0B9-7DAD52B09777}" destId="{03B94BC6-BEE8-4AB4-B5B3-2368A182B586}" srcOrd="0" destOrd="0" presId="urn:microsoft.com/office/officeart/2005/8/layout/chevron2"/>
    <dgm:cxn modelId="{FDCD8E63-E477-46E6-A9A8-DAF9C0CF581D}" type="presOf" srcId="{19A1EEC2-5745-4E6F-AB4F-716511E8A41A}" destId="{138DDE46-7889-47A0-AB0F-E58788B5DF38}" srcOrd="0" destOrd="0" presId="urn:microsoft.com/office/officeart/2005/8/layout/chevron2"/>
    <dgm:cxn modelId="{C9E8D9CD-FAC7-4D31-BFFE-6F63EAC197D6}" srcId="{F2CB401B-DAD5-4371-B206-C47B27D64788}" destId="{D541353E-7423-4472-BF43-900232249B18}" srcOrd="3" destOrd="0" parTransId="{F4E53D6A-69E7-4355-9072-C3497334B6AA}" sibTransId="{181C1FBC-4C1D-42EE-BF44-914123353373}"/>
    <dgm:cxn modelId="{FBE27D91-B548-4A16-BB35-792731A49B6B}" type="presOf" srcId="{F2CB401B-DAD5-4371-B206-C47B27D64788}" destId="{607951DB-610C-468B-8C96-238373B4DA2F}" srcOrd="0" destOrd="0" presId="urn:microsoft.com/office/officeart/2005/8/layout/chevron2"/>
    <dgm:cxn modelId="{ABDF8431-EE2A-4B1D-ABAE-0A34BC4168B9}" srcId="{19A1EEC2-5745-4E6F-AB4F-716511E8A41A}" destId="{98A79454-C3F2-43B4-A0B9-7DAD52B09777}" srcOrd="0" destOrd="0" parTransId="{6E69BED9-BCDC-4558-B702-F04450E337AD}" sibTransId="{DAE0CF96-77CE-4CC8-800A-C4B72137F29A}"/>
    <dgm:cxn modelId="{9927D49C-DACE-49E5-93F9-668DB924058E}" srcId="{F2CB401B-DAD5-4371-B206-C47B27D64788}" destId="{579B139E-4AE8-45DA-BDB6-5D84C3250E05}" srcOrd="0" destOrd="0" parTransId="{02A821DD-244D-4FAC-891E-B31878367703}" sibTransId="{606ED341-268E-4A64-AF7D-4C0ACA9FEF85}"/>
    <dgm:cxn modelId="{69D69522-AC11-41A8-8652-2E7CA97DF3A3}" type="presParOf" srcId="{607951DB-610C-468B-8C96-238373B4DA2F}" destId="{A2758AFF-7851-4802-96A7-D1D905EE5905}" srcOrd="0" destOrd="0" presId="urn:microsoft.com/office/officeart/2005/8/layout/chevron2"/>
    <dgm:cxn modelId="{C2E56C98-7C7E-409D-9A65-69EA75E80275}" type="presParOf" srcId="{A2758AFF-7851-4802-96A7-D1D905EE5905}" destId="{C0BD520A-0A66-4B46-A64F-3FF5F88600CD}" srcOrd="0" destOrd="0" presId="urn:microsoft.com/office/officeart/2005/8/layout/chevron2"/>
    <dgm:cxn modelId="{4178F384-EB06-4B12-9355-9C9C5D3A769A}" type="presParOf" srcId="{A2758AFF-7851-4802-96A7-D1D905EE5905}" destId="{160E3C7F-9576-4480-AC4C-53A8B8821AF8}" srcOrd="1" destOrd="0" presId="urn:microsoft.com/office/officeart/2005/8/layout/chevron2"/>
    <dgm:cxn modelId="{F82BE6C7-AFCE-4A9B-B4E9-16FE8AEFB7C6}" type="presParOf" srcId="{607951DB-610C-468B-8C96-238373B4DA2F}" destId="{0E939C9D-DD2A-497F-A785-591F90EDF55F}" srcOrd="1" destOrd="0" presId="urn:microsoft.com/office/officeart/2005/8/layout/chevron2"/>
    <dgm:cxn modelId="{B1BD0477-8B2D-4726-9EDB-AF9D63139E5A}" type="presParOf" srcId="{607951DB-610C-468B-8C96-238373B4DA2F}" destId="{69A7D34A-249F-41FE-BE8A-F00617439A27}" srcOrd="2" destOrd="0" presId="urn:microsoft.com/office/officeart/2005/8/layout/chevron2"/>
    <dgm:cxn modelId="{B9638344-DAB8-49B9-B3A7-455B15D4E201}" type="presParOf" srcId="{69A7D34A-249F-41FE-BE8A-F00617439A27}" destId="{37D1F7BD-6423-4B9C-9BA6-4BAA3D5CCB34}" srcOrd="0" destOrd="0" presId="urn:microsoft.com/office/officeart/2005/8/layout/chevron2"/>
    <dgm:cxn modelId="{AEBF2B66-9513-4FAC-9B4C-586920586D83}" type="presParOf" srcId="{69A7D34A-249F-41FE-BE8A-F00617439A27}" destId="{5192361F-1CE8-486B-B98D-F83E47D5AA37}" srcOrd="1" destOrd="0" presId="urn:microsoft.com/office/officeart/2005/8/layout/chevron2"/>
    <dgm:cxn modelId="{C23E8318-F986-469E-B56C-D57384E83FDE}" type="presParOf" srcId="{607951DB-610C-468B-8C96-238373B4DA2F}" destId="{E37B422C-0718-4391-AB72-299C194C46B9}" srcOrd="3" destOrd="0" presId="urn:microsoft.com/office/officeart/2005/8/layout/chevron2"/>
    <dgm:cxn modelId="{FFB6A430-5BD4-4926-97A2-1AB145ABC90D}" type="presParOf" srcId="{607951DB-610C-468B-8C96-238373B4DA2F}" destId="{0993F624-33E9-4E0B-A8EB-1AB7629EC0C6}" srcOrd="4" destOrd="0" presId="urn:microsoft.com/office/officeart/2005/8/layout/chevron2"/>
    <dgm:cxn modelId="{14B07AE2-B373-4981-84ED-F018038C9358}" type="presParOf" srcId="{0993F624-33E9-4E0B-A8EB-1AB7629EC0C6}" destId="{138DDE46-7889-47A0-AB0F-E58788B5DF38}" srcOrd="0" destOrd="0" presId="urn:microsoft.com/office/officeart/2005/8/layout/chevron2"/>
    <dgm:cxn modelId="{2DDDD94D-01DA-43AB-A822-E8CDF0DCB345}" type="presParOf" srcId="{0993F624-33E9-4E0B-A8EB-1AB7629EC0C6}" destId="{03B94BC6-BEE8-4AB4-B5B3-2368A182B586}" srcOrd="1" destOrd="0" presId="urn:microsoft.com/office/officeart/2005/8/layout/chevron2"/>
    <dgm:cxn modelId="{9165A0A1-2B4B-454B-A140-0EB673D250D9}" type="presParOf" srcId="{607951DB-610C-468B-8C96-238373B4DA2F}" destId="{B1DD3C86-027C-42C8-A33A-CF8E775536BE}" srcOrd="5" destOrd="0" presId="urn:microsoft.com/office/officeart/2005/8/layout/chevron2"/>
    <dgm:cxn modelId="{EC66964C-E1E7-4D52-98FD-091EF47D5EFB}" type="presParOf" srcId="{607951DB-610C-468B-8C96-238373B4DA2F}" destId="{CC729635-BA6C-452F-80CB-3EEBE22F4C18}" srcOrd="6" destOrd="0" presId="urn:microsoft.com/office/officeart/2005/8/layout/chevron2"/>
    <dgm:cxn modelId="{83B5DE51-8D90-4266-821D-7EAACC7A9F65}" type="presParOf" srcId="{CC729635-BA6C-452F-80CB-3EEBE22F4C18}" destId="{73BB88C8-088E-4491-AE6C-2076B81919FA}" srcOrd="0" destOrd="0" presId="urn:microsoft.com/office/officeart/2005/8/layout/chevron2"/>
    <dgm:cxn modelId="{AEC75358-CA62-4BDC-88BA-0F679203932F}" type="presParOf" srcId="{CC729635-BA6C-452F-80CB-3EEBE22F4C18}" destId="{C946E025-5606-4862-81AB-9ECCC8B14F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9F7E41-773C-4BB6-AD7E-79F2D2CC4B4F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321F46-9FD4-4AB2-A456-038CE45541E8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Бескозырка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33DFB1-934E-44C2-BB0F-F74C87D35BA7}" type="parTrans" cxnId="{D5BDB53D-2221-430E-88C0-EFFA47E367B0}">
      <dgm:prSet/>
      <dgm:spPr/>
      <dgm:t>
        <a:bodyPr/>
        <a:lstStyle/>
        <a:p>
          <a:endParaRPr lang="ru-RU"/>
        </a:p>
      </dgm:t>
    </dgm:pt>
    <dgm:pt modelId="{F8AC54B5-CC23-46AC-8DEA-57B2FAEF23F7}" type="sibTrans" cxnId="{D5BDB53D-2221-430E-88C0-EFFA47E367B0}">
      <dgm:prSet/>
      <dgm:spPr/>
      <dgm:t>
        <a:bodyPr/>
        <a:lstStyle/>
        <a:p>
          <a:endParaRPr lang="ru-RU"/>
        </a:p>
      </dgm:t>
    </dgm:pt>
    <dgm:pt modelId="{A51878B5-6254-482C-B0F5-CC0C6737C002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Победы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5C2B61-16C4-4523-9E67-86435B309F12}" type="parTrans" cxnId="{707A8271-FAA5-4166-9849-51BBE805ECCE}">
      <dgm:prSet/>
      <dgm:spPr/>
      <dgm:t>
        <a:bodyPr/>
        <a:lstStyle/>
        <a:p>
          <a:endParaRPr lang="ru-RU"/>
        </a:p>
      </dgm:t>
    </dgm:pt>
    <dgm:pt modelId="{BA61C73D-C7AD-4F31-8C39-0DED218DE235}" type="sibTrans" cxnId="{707A8271-FAA5-4166-9849-51BBE805ECCE}">
      <dgm:prSet/>
      <dgm:spPr/>
      <dgm:t>
        <a:bodyPr/>
        <a:lstStyle/>
        <a:p>
          <a:endParaRPr lang="ru-RU"/>
        </a:p>
      </dgm:t>
    </dgm:pt>
    <dgm:pt modelId="{FD1501CA-24F9-497A-BF40-2D01F93746A8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Любви, Семьи и верности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7EC25B-0CB6-4608-ADD5-639B5B4A45B4}" type="parTrans" cxnId="{CADF32B3-764D-4042-888A-6DB5DBC0FD23}">
      <dgm:prSet/>
      <dgm:spPr/>
      <dgm:t>
        <a:bodyPr/>
        <a:lstStyle/>
        <a:p>
          <a:endParaRPr lang="ru-RU"/>
        </a:p>
      </dgm:t>
    </dgm:pt>
    <dgm:pt modelId="{5429993B-7E24-4245-B5DC-9B93DBADCF61}" type="sibTrans" cxnId="{CADF32B3-764D-4042-888A-6DB5DBC0FD23}">
      <dgm:prSet/>
      <dgm:spPr/>
      <dgm:t>
        <a:bodyPr/>
        <a:lstStyle/>
        <a:p>
          <a:endParaRPr lang="ru-RU"/>
        </a:p>
      </dgm:t>
    </dgm:pt>
    <dgm:pt modelId="{D325EDFE-B60A-4EC0-969A-ED7B402DFD1B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России</a:t>
          </a:r>
          <a:endParaRPr lang="ru-RU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D7974E-4A55-49D1-8DF8-2991D7C58339}" type="parTrans" cxnId="{140BBE0F-A0A6-45FF-843C-8AA540EFFFE3}">
      <dgm:prSet/>
      <dgm:spPr/>
      <dgm:t>
        <a:bodyPr/>
        <a:lstStyle/>
        <a:p>
          <a:endParaRPr lang="ru-RU"/>
        </a:p>
      </dgm:t>
    </dgm:pt>
    <dgm:pt modelId="{FA5B8884-925B-4814-8357-83B5C09FF692}" type="sibTrans" cxnId="{140BBE0F-A0A6-45FF-843C-8AA540EFFFE3}">
      <dgm:prSet/>
      <dgm:spPr/>
      <dgm:t>
        <a:bodyPr/>
        <a:lstStyle/>
        <a:p>
          <a:endParaRPr lang="ru-RU"/>
        </a:p>
      </dgm:t>
    </dgm:pt>
    <dgm:pt modelId="{BBBE2A34-4A83-44CE-8C41-AA4D44FF3AF6}" type="pres">
      <dgm:prSet presAssocID="{329F7E41-773C-4BB6-AD7E-79F2D2CC4B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6552-7F36-4C13-BD76-A06EB72ACA72}" type="pres">
      <dgm:prSet presAssocID="{F3321F46-9FD4-4AB2-A456-038CE45541E8}" presName="composite" presStyleCnt="0"/>
      <dgm:spPr/>
    </dgm:pt>
    <dgm:pt modelId="{BC723667-C14C-4544-820D-6152737F502A}" type="pres">
      <dgm:prSet presAssocID="{F3321F46-9FD4-4AB2-A456-038CE45541E8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64592FB-3071-4778-B90A-C0EEE2BE346A}" type="pres">
      <dgm:prSet presAssocID="{F3321F46-9FD4-4AB2-A456-038CE45541E8}" presName="rect2" presStyleLbl="node1" presStyleIdx="0" presStyleCnt="4" custLinFactNeighborX="-23061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46AF-27E9-4CBE-B709-F13B1E6AA97C}" type="pres">
      <dgm:prSet presAssocID="{F8AC54B5-CC23-46AC-8DEA-57B2FAEF23F7}" presName="sibTrans" presStyleCnt="0"/>
      <dgm:spPr/>
    </dgm:pt>
    <dgm:pt modelId="{87B8FFC4-7940-4462-AD64-BEAD57420D90}" type="pres">
      <dgm:prSet presAssocID="{A51878B5-6254-482C-B0F5-CC0C6737C002}" presName="composite" presStyleCnt="0"/>
      <dgm:spPr/>
    </dgm:pt>
    <dgm:pt modelId="{BF74A0C6-DB76-47FC-9459-A3149B956AE1}" type="pres">
      <dgm:prSet presAssocID="{A51878B5-6254-482C-B0F5-CC0C6737C00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7B6B155F-506F-42C2-8E9A-AF9863FB761E}" type="pres">
      <dgm:prSet presAssocID="{A51878B5-6254-482C-B0F5-CC0C6737C002}" presName="rect2" presStyleLbl="node1" presStyleIdx="1" presStyleCnt="4" custLinFactNeighborX="-24599" custLinFactNeighborY="2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1826-6AB2-4865-A0D1-8F1B7FD192D3}" type="pres">
      <dgm:prSet presAssocID="{BA61C73D-C7AD-4F31-8C39-0DED218DE235}" presName="sibTrans" presStyleCnt="0"/>
      <dgm:spPr/>
    </dgm:pt>
    <dgm:pt modelId="{EC633664-9E6E-4EA1-B9FD-324E25E5C650}" type="pres">
      <dgm:prSet presAssocID="{FD1501CA-24F9-497A-BF40-2D01F93746A8}" presName="composite" presStyleCnt="0"/>
      <dgm:spPr/>
    </dgm:pt>
    <dgm:pt modelId="{D72D3A45-7830-4FBA-A073-9E26AA7624FA}" type="pres">
      <dgm:prSet presAssocID="{FD1501CA-24F9-497A-BF40-2D01F93746A8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951B5C62-2B52-4776-92EB-7E4B0E03D15A}" type="pres">
      <dgm:prSet presAssocID="{FD1501CA-24F9-497A-BF40-2D01F93746A8}" presName="rect2" presStyleLbl="node1" presStyleIdx="2" presStyleCnt="4" custLinFactNeighborX="-23062" custLinFactNeighborY="-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F782-1E3C-437F-8662-F0CAB25E53A3}" type="pres">
      <dgm:prSet presAssocID="{5429993B-7E24-4245-B5DC-9B93DBADCF61}" presName="sibTrans" presStyleCnt="0"/>
      <dgm:spPr/>
    </dgm:pt>
    <dgm:pt modelId="{ACB3977A-7DC3-46C6-8053-D0307D5A97EA}" type="pres">
      <dgm:prSet presAssocID="{D325EDFE-B60A-4EC0-969A-ED7B402DFD1B}" presName="composite" presStyleCnt="0"/>
      <dgm:spPr/>
    </dgm:pt>
    <dgm:pt modelId="{5CEC8DE2-3812-4B70-9C99-4874EFA50F99}" type="pres">
      <dgm:prSet presAssocID="{D325EDFE-B60A-4EC0-969A-ED7B402DFD1B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87DCEBA-4B27-4875-98EB-15B5DADAE217}" type="pres">
      <dgm:prSet presAssocID="{D325EDFE-B60A-4EC0-969A-ED7B402DFD1B}" presName="rect2" presStyleLbl="node1" presStyleIdx="3" presStyleCnt="4" custLinFactNeighborX="-16399" custLinFactNeighborY="-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F32B3-764D-4042-888A-6DB5DBC0FD23}" srcId="{329F7E41-773C-4BB6-AD7E-79F2D2CC4B4F}" destId="{FD1501CA-24F9-497A-BF40-2D01F93746A8}" srcOrd="2" destOrd="0" parTransId="{C07EC25B-0CB6-4608-ADD5-639B5B4A45B4}" sibTransId="{5429993B-7E24-4245-B5DC-9B93DBADCF61}"/>
    <dgm:cxn modelId="{707A8271-FAA5-4166-9849-51BBE805ECCE}" srcId="{329F7E41-773C-4BB6-AD7E-79F2D2CC4B4F}" destId="{A51878B5-6254-482C-B0F5-CC0C6737C002}" srcOrd="1" destOrd="0" parTransId="{AC5C2B61-16C4-4523-9E67-86435B309F12}" sibTransId="{BA61C73D-C7AD-4F31-8C39-0DED218DE235}"/>
    <dgm:cxn modelId="{A484F0F1-0A19-4B72-989E-0A79EC86E4B3}" type="presOf" srcId="{329F7E41-773C-4BB6-AD7E-79F2D2CC4B4F}" destId="{BBBE2A34-4A83-44CE-8C41-AA4D44FF3AF6}" srcOrd="0" destOrd="0" presId="urn:microsoft.com/office/officeart/2008/layout/BendingPictureBlocks"/>
    <dgm:cxn modelId="{96F8A68D-9390-40C6-B302-F8210355979D}" type="presOf" srcId="{A51878B5-6254-482C-B0F5-CC0C6737C002}" destId="{7B6B155F-506F-42C2-8E9A-AF9863FB761E}" srcOrd="0" destOrd="0" presId="urn:microsoft.com/office/officeart/2008/layout/BendingPictureBlocks"/>
    <dgm:cxn modelId="{140BBE0F-A0A6-45FF-843C-8AA540EFFFE3}" srcId="{329F7E41-773C-4BB6-AD7E-79F2D2CC4B4F}" destId="{D325EDFE-B60A-4EC0-969A-ED7B402DFD1B}" srcOrd="3" destOrd="0" parTransId="{4FD7974E-4A55-49D1-8DF8-2991D7C58339}" sibTransId="{FA5B8884-925B-4814-8357-83B5C09FF692}"/>
    <dgm:cxn modelId="{0899AF37-69F4-4F79-80F5-61F08F9FDDA6}" type="presOf" srcId="{D325EDFE-B60A-4EC0-969A-ED7B402DFD1B}" destId="{F87DCEBA-4B27-4875-98EB-15B5DADAE217}" srcOrd="0" destOrd="0" presId="urn:microsoft.com/office/officeart/2008/layout/BendingPictureBlocks"/>
    <dgm:cxn modelId="{C6231F7E-3803-4ACE-96E4-10E097F0E9BE}" type="presOf" srcId="{F3321F46-9FD4-4AB2-A456-038CE45541E8}" destId="{164592FB-3071-4778-B90A-C0EEE2BE346A}" srcOrd="0" destOrd="0" presId="urn:microsoft.com/office/officeart/2008/layout/BendingPictureBlocks"/>
    <dgm:cxn modelId="{D5BDB53D-2221-430E-88C0-EFFA47E367B0}" srcId="{329F7E41-773C-4BB6-AD7E-79F2D2CC4B4F}" destId="{F3321F46-9FD4-4AB2-A456-038CE45541E8}" srcOrd="0" destOrd="0" parTransId="{DF33DFB1-934E-44C2-BB0F-F74C87D35BA7}" sibTransId="{F8AC54B5-CC23-46AC-8DEA-57B2FAEF23F7}"/>
    <dgm:cxn modelId="{3A7817C9-36A6-4CB0-9995-BCBA3B3A5A64}" type="presOf" srcId="{FD1501CA-24F9-497A-BF40-2D01F93746A8}" destId="{951B5C62-2B52-4776-92EB-7E4B0E03D15A}" srcOrd="0" destOrd="0" presId="urn:microsoft.com/office/officeart/2008/layout/BendingPictureBlocks"/>
    <dgm:cxn modelId="{F822B6BE-A0E1-4E40-8284-965B8ACB1A98}" type="presParOf" srcId="{BBBE2A34-4A83-44CE-8C41-AA4D44FF3AF6}" destId="{FE2A6552-7F36-4C13-BD76-A06EB72ACA72}" srcOrd="0" destOrd="0" presId="urn:microsoft.com/office/officeart/2008/layout/BendingPictureBlocks"/>
    <dgm:cxn modelId="{FA72F831-CB30-4A8B-8E56-BEAA149157B9}" type="presParOf" srcId="{FE2A6552-7F36-4C13-BD76-A06EB72ACA72}" destId="{BC723667-C14C-4544-820D-6152737F502A}" srcOrd="0" destOrd="0" presId="urn:microsoft.com/office/officeart/2008/layout/BendingPictureBlocks"/>
    <dgm:cxn modelId="{CC29ECD5-0FAF-4B99-9C7A-83F23578489E}" type="presParOf" srcId="{FE2A6552-7F36-4C13-BD76-A06EB72ACA72}" destId="{164592FB-3071-4778-B90A-C0EEE2BE346A}" srcOrd="1" destOrd="0" presId="urn:microsoft.com/office/officeart/2008/layout/BendingPictureBlocks"/>
    <dgm:cxn modelId="{619C5D6D-1A50-4785-B06A-AACEB9CC6C5E}" type="presParOf" srcId="{BBBE2A34-4A83-44CE-8C41-AA4D44FF3AF6}" destId="{3BCE46AF-27E9-4CBE-B709-F13B1E6AA97C}" srcOrd="1" destOrd="0" presId="urn:microsoft.com/office/officeart/2008/layout/BendingPictureBlocks"/>
    <dgm:cxn modelId="{806648F1-17C4-40B5-8A87-31BC349FE57F}" type="presParOf" srcId="{BBBE2A34-4A83-44CE-8C41-AA4D44FF3AF6}" destId="{87B8FFC4-7940-4462-AD64-BEAD57420D90}" srcOrd="2" destOrd="0" presId="urn:microsoft.com/office/officeart/2008/layout/BendingPictureBlocks"/>
    <dgm:cxn modelId="{D5537843-F595-433D-90E4-A250BA384EA5}" type="presParOf" srcId="{87B8FFC4-7940-4462-AD64-BEAD57420D90}" destId="{BF74A0C6-DB76-47FC-9459-A3149B956AE1}" srcOrd="0" destOrd="0" presId="urn:microsoft.com/office/officeart/2008/layout/BendingPictureBlocks"/>
    <dgm:cxn modelId="{17A1A9DF-EA5D-44A1-9ECD-1340A8830BCD}" type="presParOf" srcId="{87B8FFC4-7940-4462-AD64-BEAD57420D90}" destId="{7B6B155F-506F-42C2-8E9A-AF9863FB761E}" srcOrd="1" destOrd="0" presId="urn:microsoft.com/office/officeart/2008/layout/BendingPictureBlocks"/>
    <dgm:cxn modelId="{F65DCA2F-46A8-445B-88FB-A28A30D5715E}" type="presParOf" srcId="{BBBE2A34-4A83-44CE-8C41-AA4D44FF3AF6}" destId="{8E111826-6AB2-4865-A0D1-8F1B7FD192D3}" srcOrd="3" destOrd="0" presId="urn:microsoft.com/office/officeart/2008/layout/BendingPictureBlocks"/>
    <dgm:cxn modelId="{F48443EF-5D14-40B3-9DC8-EF91ED837AFC}" type="presParOf" srcId="{BBBE2A34-4A83-44CE-8C41-AA4D44FF3AF6}" destId="{EC633664-9E6E-4EA1-B9FD-324E25E5C650}" srcOrd="4" destOrd="0" presId="urn:microsoft.com/office/officeart/2008/layout/BendingPictureBlocks"/>
    <dgm:cxn modelId="{449E7139-F5DA-4D30-B535-0EB553A395EB}" type="presParOf" srcId="{EC633664-9E6E-4EA1-B9FD-324E25E5C650}" destId="{D72D3A45-7830-4FBA-A073-9E26AA7624FA}" srcOrd="0" destOrd="0" presId="urn:microsoft.com/office/officeart/2008/layout/BendingPictureBlocks"/>
    <dgm:cxn modelId="{FFBCAA6E-BBF5-405A-A95D-202C40266026}" type="presParOf" srcId="{EC633664-9E6E-4EA1-B9FD-324E25E5C650}" destId="{951B5C62-2B52-4776-92EB-7E4B0E03D15A}" srcOrd="1" destOrd="0" presId="urn:microsoft.com/office/officeart/2008/layout/BendingPictureBlocks"/>
    <dgm:cxn modelId="{66C8DA33-2D8D-44B2-AED3-D755C0EC7F0C}" type="presParOf" srcId="{BBBE2A34-4A83-44CE-8C41-AA4D44FF3AF6}" destId="{700AF782-1E3C-437F-8662-F0CAB25E53A3}" srcOrd="5" destOrd="0" presId="urn:microsoft.com/office/officeart/2008/layout/BendingPictureBlocks"/>
    <dgm:cxn modelId="{3F08AD22-69E4-4548-B74D-88D2D8CA760A}" type="presParOf" srcId="{BBBE2A34-4A83-44CE-8C41-AA4D44FF3AF6}" destId="{ACB3977A-7DC3-46C6-8053-D0307D5A97EA}" srcOrd="6" destOrd="0" presId="urn:microsoft.com/office/officeart/2008/layout/BendingPictureBlocks"/>
    <dgm:cxn modelId="{B29A6F54-DDA2-41FA-968B-6187EC5A3DE0}" type="presParOf" srcId="{ACB3977A-7DC3-46C6-8053-D0307D5A97EA}" destId="{5CEC8DE2-3812-4B70-9C99-4874EFA50F99}" srcOrd="0" destOrd="0" presId="urn:microsoft.com/office/officeart/2008/layout/BendingPictureBlocks"/>
    <dgm:cxn modelId="{BCE8D273-0641-4BA4-A2A6-2F38BD4F52FA}" type="presParOf" srcId="{ACB3977A-7DC3-46C6-8053-D0307D5A97EA}" destId="{F87DCEBA-4B27-4875-98EB-15B5DADAE21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F7E41-773C-4BB6-AD7E-79F2D2CC4B4F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3321F46-9FD4-4AB2-A456-038CE45541E8}">
      <dgm:prSet phldrT="[Текст]"/>
      <dgm:spPr/>
      <dgm:t>
        <a:bodyPr/>
        <a:lstStyle/>
        <a:p>
          <a:r>
            <a:rPr lang="ru-RU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Квест-игра к 23 февраля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33DFB1-934E-44C2-BB0F-F74C87D35BA7}" type="parTrans" cxnId="{D5BDB53D-2221-430E-88C0-EFFA47E367B0}">
      <dgm:prSet/>
      <dgm:spPr/>
      <dgm:t>
        <a:bodyPr/>
        <a:lstStyle/>
        <a:p>
          <a:endParaRPr lang="ru-RU"/>
        </a:p>
      </dgm:t>
    </dgm:pt>
    <dgm:pt modelId="{F8AC54B5-CC23-46AC-8DEA-57B2FAEF23F7}" type="sibTrans" cxnId="{D5BDB53D-2221-430E-88C0-EFFA47E367B0}">
      <dgm:prSet/>
      <dgm:spPr/>
      <dgm:t>
        <a:bodyPr/>
        <a:lstStyle/>
        <a:p>
          <a:endParaRPr lang="ru-RU"/>
        </a:p>
      </dgm:t>
    </dgm:pt>
    <dgm:pt modelId="{A51878B5-6254-482C-B0F5-CC0C6737C002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«Папа, мама и я – спортивная семья»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5C2B61-16C4-4523-9E67-86435B309F12}" type="parTrans" cxnId="{707A8271-FAA5-4166-9849-51BBE805ECCE}">
      <dgm:prSet/>
      <dgm:spPr/>
      <dgm:t>
        <a:bodyPr/>
        <a:lstStyle/>
        <a:p>
          <a:endParaRPr lang="ru-RU"/>
        </a:p>
      </dgm:t>
    </dgm:pt>
    <dgm:pt modelId="{BA61C73D-C7AD-4F31-8C39-0DED218DE235}" type="sibTrans" cxnId="{707A8271-FAA5-4166-9849-51BBE805ECCE}">
      <dgm:prSet/>
      <dgm:spPr/>
      <dgm:t>
        <a:bodyPr/>
        <a:lstStyle/>
        <a:p>
          <a:endParaRPr lang="ru-RU"/>
        </a:p>
      </dgm:t>
    </dgm:pt>
    <dgm:pt modelId="{FD1501CA-24F9-497A-BF40-2D01F93746A8}">
      <dgm:prSet phldrT="[Текст]"/>
      <dgm:spPr/>
      <dgm:t>
        <a:bodyPr/>
        <a:lstStyle/>
        <a:p>
          <a:r>
            <a:rPr lang="ru-RU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 по теме пожарной безопасности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7EC25B-0CB6-4608-ADD5-639B5B4A45B4}" type="parTrans" cxnId="{CADF32B3-764D-4042-888A-6DB5DBC0FD23}">
      <dgm:prSet/>
      <dgm:spPr/>
      <dgm:t>
        <a:bodyPr/>
        <a:lstStyle/>
        <a:p>
          <a:endParaRPr lang="ru-RU"/>
        </a:p>
      </dgm:t>
    </dgm:pt>
    <dgm:pt modelId="{5429993B-7E24-4245-B5DC-9B93DBADCF61}" type="sibTrans" cxnId="{CADF32B3-764D-4042-888A-6DB5DBC0FD23}">
      <dgm:prSet/>
      <dgm:spPr/>
      <dgm:t>
        <a:bodyPr/>
        <a:lstStyle/>
        <a:p>
          <a:endParaRPr lang="ru-RU"/>
        </a:p>
      </dgm:t>
    </dgm:pt>
    <dgm:pt modelId="{D325EDFE-B60A-4EC0-969A-ED7B402DFD1B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 по теме ПДД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D7974E-4A55-49D1-8DF8-2991D7C58339}" type="parTrans" cxnId="{140BBE0F-A0A6-45FF-843C-8AA540EFFFE3}">
      <dgm:prSet/>
      <dgm:spPr/>
      <dgm:t>
        <a:bodyPr/>
        <a:lstStyle/>
        <a:p>
          <a:endParaRPr lang="ru-RU"/>
        </a:p>
      </dgm:t>
    </dgm:pt>
    <dgm:pt modelId="{FA5B8884-925B-4814-8357-83B5C09FF692}" type="sibTrans" cxnId="{140BBE0F-A0A6-45FF-843C-8AA540EFFFE3}">
      <dgm:prSet/>
      <dgm:spPr/>
      <dgm:t>
        <a:bodyPr/>
        <a:lstStyle/>
        <a:p>
          <a:endParaRPr lang="ru-RU"/>
        </a:p>
      </dgm:t>
    </dgm:pt>
    <dgm:pt modelId="{BBBE2A34-4A83-44CE-8C41-AA4D44FF3AF6}" type="pres">
      <dgm:prSet presAssocID="{329F7E41-773C-4BB6-AD7E-79F2D2CC4B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6552-7F36-4C13-BD76-A06EB72ACA72}" type="pres">
      <dgm:prSet presAssocID="{F3321F46-9FD4-4AB2-A456-038CE45541E8}" presName="composite" presStyleCnt="0"/>
      <dgm:spPr/>
    </dgm:pt>
    <dgm:pt modelId="{BC723667-C14C-4544-820D-6152737F502A}" type="pres">
      <dgm:prSet presAssocID="{F3321F46-9FD4-4AB2-A456-038CE45541E8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64592FB-3071-4778-B90A-C0EEE2BE346A}" type="pres">
      <dgm:prSet presAssocID="{F3321F46-9FD4-4AB2-A456-038CE45541E8}" presName="rect2" presStyleLbl="node1" presStyleIdx="0" presStyleCnt="4" custLinFactNeighborX="-23061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46AF-27E9-4CBE-B709-F13B1E6AA97C}" type="pres">
      <dgm:prSet presAssocID="{F8AC54B5-CC23-46AC-8DEA-57B2FAEF23F7}" presName="sibTrans" presStyleCnt="0"/>
      <dgm:spPr/>
    </dgm:pt>
    <dgm:pt modelId="{87B8FFC4-7940-4462-AD64-BEAD57420D90}" type="pres">
      <dgm:prSet presAssocID="{A51878B5-6254-482C-B0F5-CC0C6737C002}" presName="composite" presStyleCnt="0"/>
      <dgm:spPr/>
    </dgm:pt>
    <dgm:pt modelId="{BF74A0C6-DB76-47FC-9459-A3149B956AE1}" type="pres">
      <dgm:prSet presAssocID="{A51878B5-6254-482C-B0F5-CC0C6737C002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7B6B155F-506F-42C2-8E9A-AF9863FB761E}" type="pres">
      <dgm:prSet presAssocID="{A51878B5-6254-482C-B0F5-CC0C6737C002}" presName="rect2" presStyleLbl="node1" presStyleIdx="1" presStyleCnt="4" custLinFactNeighborX="-24599" custLinFactNeighborY="2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1826-6AB2-4865-A0D1-8F1B7FD192D3}" type="pres">
      <dgm:prSet presAssocID="{BA61C73D-C7AD-4F31-8C39-0DED218DE235}" presName="sibTrans" presStyleCnt="0"/>
      <dgm:spPr/>
    </dgm:pt>
    <dgm:pt modelId="{EC633664-9E6E-4EA1-B9FD-324E25E5C650}" type="pres">
      <dgm:prSet presAssocID="{FD1501CA-24F9-497A-BF40-2D01F93746A8}" presName="composite" presStyleCnt="0"/>
      <dgm:spPr/>
    </dgm:pt>
    <dgm:pt modelId="{D72D3A45-7830-4FBA-A073-9E26AA7624FA}" type="pres">
      <dgm:prSet presAssocID="{FD1501CA-24F9-497A-BF40-2D01F93746A8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51B5C62-2B52-4776-92EB-7E4B0E03D15A}" type="pres">
      <dgm:prSet presAssocID="{FD1501CA-24F9-497A-BF40-2D01F93746A8}" presName="rect2" presStyleLbl="node1" presStyleIdx="2" presStyleCnt="4" custLinFactNeighborX="-23062" custLinFactNeighborY="-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F782-1E3C-437F-8662-F0CAB25E53A3}" type="pres">
      <dgm:prSet presAssocID="{5429993B-7E24-4245-B5DC-9B93DBADCF61}" presName="sibTrans" presStyleCnt="0"/>
      <dgm:spPr/>
    </dgm:pt>
    <dgm:pt modelId="{ACB3977A-7DC3-46C6-8053-D0307D5A97EA}" type="pres">
      <dgm:prSet presAssocID="{D325EDFE-B60A-4EC0-969A-ED7B402DFD1B}" presName="composite" presStyleCnt="0"/>
      <dgm:spPr/>
    </dgm:pt>
    <dgm:pt modelId="{5CEC8DE2-3812-4B70-9C99-4874EFA50F99}" type="pres">
      <dgm:prSet presAssocID="{D325EDFE-B60A-4EC0-969A-ED7B402DFD1B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87DCEBA-4B27-4875-98EB-15B5DADAE217}" type="pres">
      <dgm:prSet presAssocID="{D325EDFE-B60A-4EC0-969A-ED7B402DFD1B}" presName="rect2" presStyleLbl="node1" presStyleIdx="3" presStyleCnt="4" custLinFactNeighborX="-16399" custLinFactNeighborY="-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F32B3-764D-4042-888A-6DB5DBC0FD23}" srcId="{329F7E41-773C-4BB6-AD7E-79F2D2CC4B4F}" destId="{FD1501CA-24F9-497A-BF40-2D01F93746A8}" srcOrd="2" destOrd="0" parTransId="{C07EC25B-0CB6-4608-ADD5-639B5B4A45B4}" sibTransId="{5429993B-7E24-4245-B5DC-9B93DBADCF61}"/>
    <dgm:cxn modelId="{707A8271-FAA5-4166-9849-51BBE805ECCE}" srcId="{329F7E41-773C-4BB6-AD7E-79F2D2CC4B4F}" destId="{A51878B5-6254-482C-B0F5-CC0C6737C002}" srcOrd="1" destOrd="0" parTransId="{AC5C2B61-16C4-4523-9E67-86435B309F12}" sibTransId="{BA61C73D-C7AD-4F31-8C39-0DED218DE235}"/>
    <dgm:cxn modelId="{C590A52E-425E-462B-8CA1-9858B8CFA9C3}" type="presOf" srcId="{D325EDFE-B60A-4EC0-969A-ED7B402DFD1B}" destId="{F87DCEBA-4B27-4875-98EB-15B5DADAE217}" srcOrd="0" destOrd="0" presId="urn:microsoft.com/office/officeart/2008/layout/BendingPictureBlocks"/>
    <dgm:cxn modelId="{B8118FD3-4283-4B84-AAB1-C851E931ACCC}" type="presOf" srcId="{F3321F46-9FD4-4AB2-A456-038CE45541E8}" destId="{164592FB-3071-4778-B90A-C0EEE2BE346A}" srcOrd="0" destOrd="0" presId="urn:microsoft.com/office/officeart/2008/layout/BendingPictureBlocks"/>
    <dgm:cxn modelId="{67AF1BCE-4A20-44DF-869B-1973B1AF2F1E}" type="presOf" srcId="{FD1501CA-24F9-497A-BF40-2D01F93746A8}" destId="{951B5C62-2B52-4776-92EB-7E4B0E03D15A}" srcOrd="0" destOrd="0" presId="urn:microsoft.com/office/officeart/2008/layout/BendingPictureBlocks"/>
    <dgm:cxn modelId="{140BBE0F-A0A6-45FF-843C-8AA540EFFFE3}" srcId="{329F7E41-773C-4BB6-AD7E-79F2D2CC4B4F}" destId="{D325EDFE-B60A-4EC0-969A-ED7B402DFD1B}" srcOrd="3" destOrd="0" parTransId="{4FD7974E-4A55-49D1-8DF8-2991D7C58339}" sibTransId="{FA5B8884-925B-4814-8357-83B5C09FF692}"/>
    <dgm:cxn modelId="{033A75E9-3A0F-452E-820A-4BBA2DB907F6}" type="presOf" srcId="{A51878B5-6254-482C-B0F5-CC0C6737C002}" destId="{7B6B155F-506F-42C2-8E9A-AF9863FB761E}" srcOrd="0" destOrd="0" presId="urn:microsoft.com/office/officeart/2008/layout/BendingPictureBlocks"/>
    <dgm:cxn modelId="{8A5D577C-CE6E-4292-85B5-FF779A4F5F8E}" type="presOf" srcId="{329F7E41-773C-4BB6-AD7E-79F2D2CC4B4F}" destId="{BBBE2A34-4A83-44CE-8C41-AA4D44FF3AF6}" srcOrd="0" destOrd="0" presId="urn:microsoft.com/office/officeart/2008/layout/BendingPictureBlocks"/>
    <dgm:cxn modelId="{D5BDB53D-2221-430E-88C0-EFFA47E367B0}" srcId="{329F7E41-773C-4BB6-AD7E-79F2D2CC4B4F}" destId="{F3321F46-9FD4-4AB2-A456-038CE45541E8}" srcOrd="0" destOrd="0" parTransId="{DF33DFB1-934E-44C2-BB0F-F74C87D35BA7}" sibTransId="{F8AC54B5-CC23-46AC-8DEA-57B2FAEF23F7}"/>
    <dgm:cxn modelId="{1060C0C0-0D60-458A-96F2-54AA9E8675CC}" type="presParOf" srcId="{BBBE2A34-4A83-44CE-8C41-AA4D44FF3AF6}" destId="{FE2A6552-7F36-4C13-BD76-A06EB72ACA72}" srcOrd="0" destOrd="0" presId="urn:microsoft.com/office/officeart/2008/layout/BendingPictureBlocks"/>
    <dgm:cxn modelId="{715D9170-FBA1-46FD-847C-C0217F09B4E9}" type="presParOf" srcId="{FE2A6552-7F36-4C13-BD76-A06EB72ACA72}" destId="{BC723667-C14C-4544-820D-6152737F502A}" srcOrd="0" destOrd="0" presId="urn:microsoft.com/office/officeart/2008/layout/BendingPictureBlocks"/>
    <dgm:cxn modelId="{C8CE26D0-E9EF-4CB4-B0DE-D160279FC918}" type="presParOf" srcId="{FE2A6552-7F36-4C13-BD76-A06EB72ACA72}" destId="{164592FB-3071-4778-B90A-C0EEE2BE346A}" srcOrd="1" destOrd="0" presId="urn:microsoft.com/office/officeart/2008/layout/BendingPictureBlocks"/>
    <dgm:cxn modelId="{BAC4716B-F6B1-40BE-970D-6A0115B5D27E}" type="presParOf" srcId="{BBBE2A34-4A83-44CE-8C41-AA4D44FF3AF6}" destId="{3BCE46AF-27E9-4CBE-B709-F13B1E6AA97C}" srcOrd="1" destOrd="0" presId="urn:microsoft.com/office/officeart/2008/layout/BendingPictureBlocks"/>
    <dgm:cxn modelId="{CE0D81FA-6C84-4448-90CA-5606117529D5}" type="presParOf" srcId="{BBBE2A34-4A83-44CE-8C41-AA4D44FF3AF6}" destId="{87B8FFC4-7940-4462-AD64-BEAD57420D90}" srcOrd="2" destOrd="0" presId="urn:microsoft.com/office/officeart/2008/layout/BendingPictureBlocks"/>
    <dgm:cxn modelId="{1DE9B21D-E62B-4065-8835-C858270205E4}" type="presParOf" srcId="{87B8FFC4-7940-4462-AD64-BEAD57420D90}" destId="{BF74A0C6-DB76-47FC-9459-A3149B956AE1}" srcOrd="0" destOrd="0" presId="urn:microsoft.com/office/officeart/2008/layout/BendingPictureBlocks"/>
    <dgm:cxn modelId="{2B997EB9-8D52-4396-BE82-BFDB66DC77BE}" type="presParOf" srcId="{87B8FFC4-7940-4462-AD64-BEAD57420D90}" destId="{7B6B155F-506F-42C2-8E9A-AF9863FB761E}" srcOrd="1" destOrd="0" presId="urn:microsoft.com/office/officeart/2008/layout/BendingPictureBlocks"/>
    <dgm:cxn modelId="{11031D84-F8FE-4962-A0BE-8C5641C90A13}" type="presParOf" srcId="{BBBE2A34-4A83-44CE-8C41-AA4D44FF3AF6}" destId="{8E111826-6AB2-4865-A0D1-8F1B7FD192D3}" srcOrd="3" destOrd="0" presId="urn:microsoft.com/office/officeart/2008/layout/BendingPictureBlocks"/>
    <dgm:cxn modelId="{8B42612D-E868-48DB-BEFF-EB90D9FE5338}" type="presParOf" srcId="{BBBE2A34-4A83-44CE-8C41-AA4D44FF3AF6}" destId="{EC633664-9E6E-4EA1-B9FD-324E25E5C650}" srcOrd="4" destOrd="0" presId="urn:microsoft.com/office/officeart/2008/layout/BendingPictureBlocks"/>
    <dgm:cxn modelId="{43FEEBE9-3861-451F-8157-C63FC4EBD92D}" type="presParOf" srcId="{EC633664-9E6E-4EA1-B9FD-324E25E5C650}" destId="{D72D3A45-7830-4FBA-A073-9E26AA7624FA}" srcOrd="0" destOrd="0" presId="urn:microsoft.com/office/officeart/2008/layout/BendingPictureBlocks"/>
    <dgm:cxn modelId="{D3591C23-7964-42F2-A73F-395AF74AFC52}" type="presParOf" srcId="{EC633664-9E6E-4EA1-B9FD-324E25E5C650}" destId="{951B5C62-2B52-4776-92EB-7E4B0E03D15A}" srcOrd="1" destOrd="0" presId="urn:microsoft.com/office/officeart/2008/layout/BendingPictureBlocks"/>
    <dgm:cxn modelId="{C77DA34B-6D38-4B4B-B43F-8C0EC5A911F5}" type="presParOf" srcId="{BBBE2A34-4A83-44CE-8C41-AA4D44FF3AF6}" destId="{700AF782-1E3C-437F-8662-F0CAB25E53A3}" srcOrd="5" destOrd="0" presId="urn:microsoft.com/office/officeart/2008/layout/BendingPictureBlocks"/>
    <dgm:cxn modelId="{D6C550F9-A514-4994-901F-65667EC41067}" type="presParOf" srcId="{BBBE2A34-4A83-44CE-8C41-AA4D44FF3AF6}" destId="{ACB3977A-7DC3-46C6-8053-D0307D5A97EA}" srcOrd="6" destOrd="0" presId="urn:microsoft.com/office/officeart/2008/layout/BendingPictureBlocks"/>
    <dgm:cxn modelId="{7219D47F-DD09-4987-A4FE-EA5C11780E48}" type="presParOf" srcId="{ACB3977A-7DC3-46C6-8053-D0307D5A97EA}" destId="{5CEC8DE2-3812-4B70-9C99-4874EFA50F99}" srcOrd="0" destOrd="0" presId="urn:microsoft.com/office/officeart/2008/layout/BendingPictureBlocks"/>
    <dgm:cxn modelId="{CC38CD3C-16D3-4FCD-925A-80433B615EB2}" type="presParOf" srcId="{ACB3977A-7DC3-46C6-8053-D0307D5A97EA}" destId="{F87DCEBA-4B27-4875-98EB-15B5DADAE21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9F7E41-773C-4BB6-AD7E-79F2D2CC4B4F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3321F46-9FD4-4AB2-A456-038CE45541E8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«Крышечка в радость»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33DFB1-934E-44C2-BB0F-F74C87D35BA7}" type="parTrans" cxnId="{D5BDB53D-2221-430E-88C0-EFFA47E367B0}">
      <dgm:prSet/>
      <dgm:spPr/>
      <dgm:t>
        <a:bodyPr/>
        <a:lstStyle/>
        <a:p>
          <a:endParaRPr lang="ru-RU"/>
        </a:p>
      </dgm:t>
    </dgm:pt>
    <dgm:pt modelId="{F8AC54B5-CC23-46AC-8DEA-57B2FAEF23F7}" type="sibTrans" cxnId="{D5BDB53D-2221-430E-88C0-EFFA47E367B0}">
      <dgm:prSet/>
      <dgm:spPr/>
      <dgm:t>
        <a:bodyPr/>
        <a:lstStyle/>
        <a:p>
          <a:endParaRPr lang="ru-RU"/>
        </a:p>
      </dgm:t>
    </dgm:pt>
    <dgm:pt modelId="{A51878B5-6254-482C-B0F5-CC0C6737C002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«Бумажный десант»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C5C2B61-16C4-4523-9E67-86435B309F12}" type="parTrans" cxnId="{707A8271-FAA5-4166-9849-51BBE805ECCE}">
      <dgm:prSet/>
      <dgm:spPr/>
      <dgm:t>
        <a:bodyPr/>
        <a:lstStyle/>
        <a:p>
          <a:endParaRPr lang="ru-RU"/>
        </a:p>
      </dgm:t>
    </dgm:pt>
    <dgm:pt modelId="{BA61C73D-C7AD-4F31-8C39-0DED218DE235}" type="sibTrans" cxnId="{707A8271-FAA5-4166-9849-51BBE805ECCE}">
      <dgm:prSet/>
      <dgm:spPr/>
      <dgm:t>
        <a:bodyPr/>
        <a:lstStyle/>
        <a:p>
          <a:endParaRPr lang="ru-RU"/>
        </a:p>
      </dgm:t>
    </dgm:pt>
    <dgm:pt modelId="{FD1501CA-24F9-497A-BF40-2D01F93746A8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«Елка желаний»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7EC25B-0CB6-4608-ADD5-639B5B4A45B4}" type="parTrans" cxnId="{CADF32B3-764D-4042-888A-6DB5DBC0FD23}">
      <dgm:prSet/>
      <dgm:spPr/>
      <dgm:t>
        <a:bodyPr/>
        <a:lstStyle/>
        <a:p>
          <a:endParaRPr lang="ru-RU"/>
        </a:p>
      </dgm:t>
    </dgm:pt>
    <dgm:pt modelId="{5429993B-7E24-4245-B5DC-9B93DBADCF61}" type="sibTrans" cxnId="{CADF32B3-764D-4042-888A-6DB5DBC0FD23}">
      <dgm:prSet/>
      <dgm:spPr/>
      <dgm:t>
        <a:bodyPr/>
        <a:lstStyle/>
        <a:p>
          <a:endParaRPr lang="ru-RU"/>
        </a:p>
      </dgm:t>
    </dgm:pt>
    <dgm:pt modelId="{D325EDFE-B60A-4EC0-969A-ED7B402DFD1B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Двухмесячник по наведению порядка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D7974E-4A55-49D1-8DF8-2991D7C58339}" type="parTrans" cxnId="{140BBE0F-A0A6-45FF-843C-8AA540EFFFE3}">
      <dgm:prSet/>
      <dgm:spPr/>
      <dgm:t>
        <a:bodyPr/>
        <a:lstStyle/>
        <a:p>
          <a:endParaRPr lang="ru-RU"/>
        </a:p>
      </dgm:t>
    </dgm:pt>
    <dgm:pt modelId="{FA5B8884-925B-4814-8357-83B5C09FF692}" type="sibTrans" cxnId="{140BBE0F-A0A6-45FF-843C-8AA540EFFFE3}">
      <dgm:prSet/>
      <dgm:spPr/>
      <dgm:t>
        <a:bodyPr/>
        <a:lstStyle/>
        <a:p>
          <a:endParaRPr lang="ru-RU"/>
        </a:p>
      </dgm:t>
    </dgm:pt>
    <dgm:pt modelId="{BBBE2A34-4A83-44CE-8C41-AA4D44FF3AF6}" type="pres">
      <dgm:prSet presAssocID="{329F7E41-773C-4BB6-AD7E-79F2D2CC4B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6552-7F36-4C13-BD76-A06EB72ACA72}" type="pres">
      <dgm:prSet presAssocID="{F3321F46-9FD4-4AB2-A456-038CE45541E8}" presName="composite" presStyleCnt="0"/>
      <dgm:spPr/>
    </dgm:pt>
    <dgm:pt modelId="{BC723667-C14C-4544-820D-6152737F502A}" type="pres">
      <dgm:prSet presAssocID="{F3321F46-9FD4-4AB2-A456-038CE45541E8}" presName="rect1" presStyleLbl="bgImgPlace1" presStyleIdx="0" presStyleCnt="4" custAng="0" custScaleY="106857" custLinFactNeighborX="-846" custLinFactNeighborY="53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164592FB-3071-4778-B90A-C0EEE2BE346A}" type="pres">
      <dgm:prSet presAssocID="{F3321F46-9FD4-4AB2-A456-038CE45541E8}" presName="rect2" presStyleLbl="node1" presStyleIdx="0" presStyleCnt="4" custLinFactNeighborX="-23061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46AF-27E9-4CBE-B709-F13B1E6AA97C}" type="pres">
      <dgm:prSet presAssocID="{F8AC54B5-CC23-46AC-8DEA-57B2FAEF23F7}" presName="sibTrans" presStyleCnt="0"/>
      <dgm:spPr/>
    </dgm:pt>
    <dgm:pt modelId="{87B8FFC4-7940-4462-AD64-BEAD57420D90}" type="pres">
      <dgm:prSet presAssocID="{A51878B5-6254-482C-B0F5-CC0C6737C002}" presName="composite" presStyleCnt="0"/>
      <dgm:spPr/>
    </dgm:pt>
    <dgm:pt modelId="{BF74A0C6-DB76-47FC-9459-A3149B956AE1}" type="pres">
      <dgm:prSet presAssocID="{A51878B5-6254-482C-B0F5-CC0C6737C002}" presName="rect1" presStyleLbl="bgImgPlace1" presStyleIdx="1" presStyleCnt="4" custAng="540000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5" r="-10795"/>
          </a:stretch>
        </a:blipFill>
      </dgm:spPr>
    </dgm:pt>
    <dgm:pt modelId="{7B6B155F-506F-42C2-8E9A-AF9863FB761E}" type="pres">
      <dgm:prSet presAssocID="{A51878B5-6254-482C-B0F5-CC0C6737C002}" presName="rect2" presStyleLbl="node1" presStyleIdx="1" presStyleCnt="4" custLinFactNeighborX="-24599" custLinFactNeighborY="2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1826-6AB2-4865-A0D1-8F1B7FD192D3}" type="pres">
      <dgm:prSet presAssocID="{BA61C73D-C7AD-4F31-8C39-0DED218DE235}" presName="sibTrans" presStyleCnt="0"/>
      <dgm:spPr/>
    </dgm:pt>
    <dgm:pt modelId="{EC633664-9E6E-4EA1-B9FD-324E25E5C650}" type="pres">
      <dgm:prSet presAssocID="{FD1501CA-24F9-497A-BF40-2D01F93746A8}" presName="composite" presStyleCnt="0"/>
      <dgm:spPr/>
    </dgm:pt>
    <dgm:pt modelId="{D72D3A45-7830-4FBA-A073-9E26AA7624FA}" type="pres">
      <dgm:prSet presAssocID="{FD1501CA-24F9-497A-BF40-2D01F93746A8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951B5C62-2B52-4776-92EB-7E4B0E03D15A}" type="pres">
      <dgm:prSet presAssocID="{FD1501CA-24F9-497A-BF40-2D01F93746A8}" presName="rect2" presStyleLbl="node1" presStyleIdx="2" presStyleCnt="4" custLinFactNeighborX="-23062" custLinFactNeighborY="-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F782-1E3C-437F-8662-F0CAB25E53A3}" type="pres">
      <dgm:prSet presAssocID="{5429993B-7E24-4245-B5DC-9B93DBADCF61}" presName="sibTrans" presStyleCnt="0"/>
      <dgm:spPr/>
    </dgm:pt>
    <dgm:pt modelId="{ACB3977A-7DC3-46C6-8053-D0307D5A97EA}" type="pres">
      <dgm:prSet presAssocID="{D325EDFE-B60A-4EC0-969A-ED7B402DFD1B}" presName="composite" presStyleCnt="0"/>
      <dgm:spPr/>
    </dgm:pt>
    <dgm:pt modelId="{5CEC8DE2-3812-4B70-9C99-4874EFA50F99}" type="pres">
      <dgm:prSet presAssocID="{D325EDFE-B60A-4EC0-969A-ED7B402DFD1B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87DCEBA-4B27-4875-98EB-15B5DADAE217}" type="pres">
      <dgm:prSet presAssocID="{D325EDFE-B60A-4EC0-969A-ED7B402DFD1B}" presName="rect2" presStyleLbl="node1" presStyleIdx="3" presStyleCnt="4" custLinFactNeighborX="-16399" custLinFactNeighborY="-1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F32B3-764D-4042-888A-6DB5DBC0FD23}" srcId="{329F7E41-773C-4BB6-AD7E-79F2D2CC4B4F}" destId="{FD1501CA-24F9-497A-BF40-2D01F93746A8}" srcOrd="2" destOrd="0" parTransId="{C07EC25B-0CB6-4608-ADD5-639B5B4A45B4}" sibTransId="{5429993B-7E24-4245-B5DC-9B93DBADCF61}"/>
    <dgm:cxn modelId="{707A8271-FAA5-4166-9849-51BBE805ECCE}" srcId="{329F7E41-773C-4BB6-AD7E-79F2D2CC4B4F}" destId="{A51878B5-6254-482C-B0F5-CC0C6737C002}" srcOrd="1" destOrd="0" parTransId="{AC5C2B61-16C4-4523-9E67-86435B309F12}" sibTransId="{BA61C73D-C7AD-4F31-8C39-0DED218DE235}"/>
    <dgm:cxn modelId="{6A7AB151-FF0F-40FD-9AE3-417F903C87A3}" type="presOf" srcId="{329F7E41-773C-4BB6-AD7E-79F2D2CC4B4F}" destId="{BBBE2A34-4A83-44CE-8C41-AA4D44FF3AF6}" srcOrd="0" destOrd="0" presId="urn:microsoft.com/office/officeart/2008/layout/BendingPictureBlocks"/>
    <dgm:cxn modelId="{58668EF8-C82A-4CF9-84C5-9D0D9E3DDBCB}" type="presOf" srcId="{F3321F46-9FD4-4AB2-A456-038CE45541E8}" destId="{164592FB-3071-4778-B90A-C0EEE2BE346A}" srcOrd="0" destOrd="0" presId="urn:microsoft.com/office/officeart/2008/layout/BendingPictureBlocks"/>
    <dgm:cxn modelId="{57104205-970F-4DD0-9037-37266D35DC0B}" type="presOf" srcId="{FD1501CA-24F9-497A-BF40-2D01F93746A8}" destId="{951B5C62-2B52-4776-92EB-7E4B0E03D15A}" srcOrd="0" destOrd="0" presId="urn:microsoft.com/office/officeart/2008/layout/BendingPictureBlocks"/>
    <dgm:cxn modelId="{CFD9393B-C1E0-4666-827C-D73DF9677F2E}" type="presOf" srcId="{A51878B5-6254-482C-B0F5-CC0C6737C002}" destId="{7B6B155F-506F-42C2-8E9A-AF9863FB761E}" srcOrd="0" destOrd="0" presId="urn:microsoft.com/office/officeart/2008/layout/BendingPictureBlocks"/>
    <dgm:cxn modelId="{CF692991-50CF-49E1-8F35-7E77D89B66EA}" type="presOf" srcId="{D325EDFE-B60A-4EC0-969A-ED7B402DFD1B}" destId="{F87DCEBA-4B27-4875-98EB-15B5DADAE217}" srcOrd="0" destOrd="0" presId="urn:microsoft.com/office/officeart/2008/layout/BendingPictureBlocks"/>
    <dgm:cxn modelId="{140BBE0F-A0A6-45FF-843C-8AA540EFFFE3}" srcId="{329F7E41-773C-4BB6-AD7E-79F2D2CC4B4F}" destId="{D325EDFE-B60A-4EC0-969A-ED7B402DFD1B}" srcOrd="3" destOrd="0" parTransId="{4FD7974E-4A55-49D1-8DF8-2991D7C58339}" sibTransId="{FA5B8884-925B-4814-8357-83B5C09FF692}"/>
    <dgm:cxn modelId="{D5BDB53D-2221-430E-88C0-EFFA47E367B0}" srcId="{329F7E41-773C-4BB6-AD7E-79F2D2CC4B4F}" destId="{F3321F46-9FD4-4AB2-A456-038CE45541E8}" srcOrd="0" destOrd="0" parTransId="{DF33DFB1-934E-44C2-BB0F-F74C87D35BA7}" sibTransId="{F8AC54B5-CC23-46AC-8DEA-57B2FAEF23F7}"/>
    <dgm:cxn modelId="{12663E63-1A01-4DDE-AF36-D49CC36F0D16}" type="presParOf" srcId="{BBBE2A34-4A83-44CE-8C41-AA4D44FF3AF6}" destId="{FE2A6552-7F36-4C13-BD76-A06EB72ACA72}" srcOrd="0" destOrd="0" presId="urn:microsoft.com/office/officeart/2008/layout/BendingPictureBlocks"/>
    <dgm:cxn modelId="{1C67289D-C1F8-40F2-9342-3C981428A047}" type="presParOf" srcId="{FE2A6552-7F36-4C13-BD76-A06EB72ACA72}" destId="{BC723667-C14C-4544-820D-6152737F502A}" srcOrd="0" destOrd="0" presId="urn:microsoft.com/office/officeart/2008/layout/BendingPictureBlocks"/>
    <dgm:cxn modelId="{39AB0F66-98F5-4F41-86AD-CCD57F1ECF33}" type="presParOf" srcId="{FE2A6552-7F36-4C13-BD76-A06EB72ACA72}" destId="{164592FB-3071-4778-B90A-C0EEE2BE346A}" srcOrd="1" destOrd="0" presId="urn:microsoft.com/office/officeart/2008/layout/BendingPictureBlocks"/>
    <dgm:cxn modelId="{2C223899-A799-48EA-840E-5E0F7A80F0A1}" type="presParOf" srcId="{BBBE2A34-4A83-44CE-8C41-AA4D44FF3AF6}" destId="{3BCE46AF-27E9-4CBE-B709-F13B1E6AA97C}" srcOrd="1" destOrd="0" presId="urn:microsoft.com/office/officeart/2008/layout/BendingPictureBlocks"/>
    <dgm:cxn modelId="{79C79824-F78C-4FFE-8D57-D43B844B752C}" type="presParOf" srcId="{BBBE2A34-4A83-44CE-8C41-AA4D44FF3AF6}" destId="{87B8FFC4-7940-4462-AD64-BEAD57420D90}" srcOrd="2" destOrd="0" presId="urn:microsoft.com/office/officeart/2008/layout/BendingPictureBlocks"/>
    <dgm:cxn modelId="{EE0F0E6C-CE8E-41DD-B8DD-739FE6E94B52}" type="presParOf" srcId="{87B8FFC4-7940-4462-AD64-BEAD57420D90}" destId="{BF74A0C6-DB76-47FC-9459-A3149B956AE1}" srcOrd="0" destOrd="0" presId="urn:microsoft.com/office/officeart/2008/layout/BendingPictureBlocks"/>
    <dgm:cxn modelId="{03E3A3CE-9CBA-4133-AFFE-8F40107F8B32}" type="presParOf" srcId="{87B8FFC4-7940-4462-AD64-BEAD57420D90}" destId="{7B6B155F-506F-42C2-8E9A-AF9863FB761E}" srcOrd="1" destOrd="0" presId="urn:microsoft.com/office/officeart/2008/layout/BendingPictureBlocks"/>
    <dgm:cxn modelId="{E6C32A0D-B186-4852-8BEE-9F736E1CDBFD}" type="presParOf" srcId="{BBBE2A34-4A83-44CE-8C41-AA4D44FF3AF6}" destId="{8E111826-6AB2-4865-A0D1-8F1B7FD192D3}" srcOrd="3" destOrd="0" presId="urn:microsoft.com/office/officeart/2008/layout/BendingPictureBlocks"/>
    <dgm:cxn modelId="{7A8C6973-4FFD-48C7-8797-FF3EE5374CC2}" type="presParOf" srcId="{BBBE2A34-4A83-44CE-8C41-AA4D44FF3AF6}" destId="{EC633664-9E6E-4EA1-B9FD-324E25E5C650}" srcOrd="4" destOrd="0" presId="urn:microsoft.com/office/officeart/2008/layout/BendingPictureBlocks"/>
    <dgm:cxn modelId="{5048F818-CBD6-4EDF-83FA-D1B0B62DA3DA}" type="presParOf" srcId="{EC633664-9E6E-4EA1-B9FD-324E25E5C650}" destId="{D72D3A45-7830-4FBA-A073-9E26AA7624FA}" srcOrd="0" destOrd="0" presId="urn:microsoft.com/office/officeart/2008/layout/BendingPictureBlocks"/>
    <dgm:cxn modelId="{A61FD705-7622-47E5-81B9-286755C29655}" type="presParOf" srcId="{EC633664-9E6E-4EA1-B9FD-324E25E5C650}" destId="{951B5C62-2B52-4776-92EB-7E4B0E03D15A}" srcOrd="1" destOrd="0" presId="urn:microsoft.com/office/officeart/2008/layout/BendingPictureBlocks"/>
    <dgm:cxn modelId="{202094CB-FDBC-415C-9327-5D125873A8D8}" type="presParOf" srcId="{BBBE2A34-4A83-44CE-8C41-AA4D44FF3AF6}" destId="{700AF782-1E3C-437F-8662-F0CAB25E53A3}" srcOrd="5" destOrd="0" presId="urn:microsoft.com/office/officeart/2008/layout/BendingPictureBlocks"/>
    <dgm:cxn modelId="{5AE3D7A0-C75C-4546-8382-F92521FC72FF}" type="presParOf" srcId="{BBBE2A34-4A83-44CE-8C41-AA4D44FF3AF6}" destId="{ACB3977A-7DC3-46C6-8053-D0307D5A97EA}" srcOrd="6" destOrd="0" presId="urn:microsoft.com/office/officeart/2008/layout/BendingPictureBlocks"/>
    <dgm:cxn modelId="{4AAE1135-FB35-4184-A435-ED5588989084}" type="presParOf" srcId="{ACB3977A-7DC3-46C6-8053-D0307D5A97EA}" destId="{5CEC8DE2-3812-4B70-9C99-4874EFA50F99}" srcOrd="0" destOrd="0" presId="urn:microsoft.com/office/officeart/2008/layout/BendingPictureBlocks"/>
    <dgm:cxn modelId="{70E1FD23-E937-4B39-97D8-87A4F8DB195F}" type="presParOf" srcId="{ACB3977A-7DC3-46C6-8053-D0307D5A97EA}" destId="{F87DCEBA-4B27-4875-98EB-15B5DADAE21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9F7E41-773C-4BB6-AD7E-79F2D2CC4B4F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3321F46-9FD4-4AB2-A456-038CE45541E8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МОУ СОШ № 29</a:t>
          </a:r>
          <a:endParaRPr lang="ru-RU" sz="20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33DFB1-934E-44C2-BB0F-F74C87D35BA7}" type="parTrans" cxnId="{D5BDB53D-2221-430E-88C0-EFFA47E367B0}">
      <dgm:prSet/>
      <dgm:spPr/>
      <dgm:t>
        <a:bodyPr/>
        <a:lstStyle/>
        <a:p>
          <a:endParaRPr lang="ru-RU"/>
        </a:p>
      </dgm:t>
    </dgm:pt>
    <dgm:pt modelId="{F8AC54B5-CC23-46AC-8DEA-57B2FAEF23F7}" type="sibTrans" cxnId="{D5BDB53D-2221-430E-88C0-EFFA47E367B0}">
      <dgm:prSet/>
      <dgm:spPr/>
      <dgm:t>
        <a:bodyPr/>
        <a:lstStyle/>
        <a:p>
          <a:endParaRPr lang="ru-RU"/>
        </a:p>
      </dgm:t>
    </dgm:pt>
    <dgm:pt modelId="{FD1501CA-24F9-497A-BF40-2D01F93746A8}">
      <dgm:prSet phldrT="[Текст]" custT="1"/>
      <dgm:spPr/>
      <dgm:t>
        <a:bodyPr/>
        <a:lstStyle/>
        <a:p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МАОУ СОШ № 19</a:t>
          </a:r>
          <a:endParaRPr lang="ru-RU" sz="20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7EC25B-0CB6-4608-ADD5-639B5B4A45B4}" type="parTrans" cxnId="{CADF32B3-764D-4042-888A-6DB5DBC0FD23}">
      <dgm:prSet/>
      <dgm:spPr/>
      <dgm:t>
        <a:bodyPr/>
        <a:lstStyle/>
        <a:p>
          <a:endParaRPr lang="ru-RU"/>
        </a:p>
      </dgm:t>
    </dgm:pt>
    <dgm:pt modelId="{5429993B-7E24-4245-B5DC-9B93DBADCF61}" type="sibTrans" cxnId="{CADF32B3-764D-4042-888A-6DB5DBC0FD23}">
      <dgm:prSet/>
      <dgm:spPr/>
      <dgm:t>
        <a:bodyPr/>
        <a:lstStyle/>
        <a:p>
          <a:endParaRPr lang="ru-RU"/>
        </a:p>
      </dgm:t>
    </dgm:pt>
    <dgm:pt modelId="{D325EDFE-B60A-4EC0-969A-ED7B402DFD1B}">
      <dgm:prSet phldrT="[Текст]"/>
      <dgm:spPr/>
      <dgm:t>
        <a:bodyPr/>
        <a:lstStyle/>
        <a:p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D7974E-4A55-49D1-8DF8-2991D7C58339}" type="parTrans" cxnId="{140BBE0F-A0A6-45FF-843C-8AA540EFFFE3}">
      <dgm:prSet/>
      <dgm:spPr/>
      <dgm:t>
        <a:bodyPr/>
        <a:lstStyle/>
        <a:p>
          <a:endParaRPr lang="ru-RU"/>
        </a:p>
      </dgm:t>
    </dgm:pt>
    <dgm:pt modelId="{FA5B8884-925B-4814-8357-83B5C09FF692}" type="sibTrans" cxnId="{140BBE0F-A0A6-45FF-843C-8AA540EFFFE3}">
      <dgm:prSet/>
      <dgm:spPr/>
      <dgm:t>
        <a:bodyPr/>
        <a:lstStyle/>
        <a:p>
          <a:endParaRPr lang="ru-RU"/>
        </a:p>
      </dgm:t>
    </dgm:pt>
    <dgm:pt modelId="{A51878B5-6254-482C-B0F5-CC0C6737C002}">
      <dgm:prSet phldrT="[Текст]"/>
      <dgm:spPr/>
      <dgm:t>
        <a:bodyPr/>
        <a:lstStyle/>
        <a:p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A61C73D-C7AD-4F31-8C39-0DED218DE235}" type="sibTrans" cxnId="{707A8271-FAA5-4166-9849-51BBE805ECCE}">
      <dgm:prSet/>
      <dgm:spPr/>
      <dgm:t>
        <a:bodyPr/>
        <a:lstStyle/>
        <a:p>
          <a:endParaRPr lang="ru-RU"/>
        </a:p>
      </dgm:t>
    </dgm:pt>
    <dgm:pt modelId="{AC5C2B61-16C4-4523-9E67-86435B309F12}" type="parTrans" cxnId="{707A8271-FAA5-4166-9849-51BBE805ECCE}">
      <dgm:prSet/>
      <dgm:spPr/>
      <dgm:t>
        <a:bodyPr/>
        <a:lstStyle/>
        <a:p>
          <a:endParaRPr lang="ru-RU"/>
        </a:p>
      </dgm:t>
    </dgm:pt>
    <dgm:pt modelId="{BBBE2A34-4A83-44CE-8C41-AA4D44FF3AF6}" type="pres">
      <dgm:prSet presAssocID="{329F7E41-773C-4BB6-AD7E-79F2D2CC4B4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6552-7F36-4C13-BD76-A06EB72ACA72}" type="pres">
      <dgm:prSet presAssocID="{F3321F46-9FD4-4AB2-A456-038CE45541E8}" presName="composite" presStyleCnt="0"/>
      <dgm:spPr/>
    </dgm:pt>
    <dgm:pt modelId="{BC723667-C14C-4544-820D-6152737F502A}" type="pres">
      <dgm:prSet presAssocID="{F3321F46-9FD4-4AB2-A456-038CE45541E8}" presName="rect1" presStyleLbl="bgImgPlace1" presStyleIdx="0" presStyleCnt="4" custAng="0" custScaleY="106857" custLinFactNeighborX="-846" custLinFactNeighborY="70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164592FB-3071-4778-B90A-C0EEE2BE346A}" type="pres">
      <dgm:prSet presAssocID="{F3321F46-9FD4-4AB2-A456-038CE45541E8}" presName="rect2" presStyleLbl="node1" presStyleIdx="0" presStyleCnt="4" custLinFactNeighborX="-23061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E46AF-27E9-4CBE-B709-F13B1E6AA97C}" type="pres">
      <dgm:prSet presAssocID="{F8AC54B5-CC23-46AC-8DEA-57B2FAEF23F7}" presName="sibTrans" presStyleCnt="0"/>
      <dgm:spPr/>
    </dgm:pt>
    <dgm:pt modelId="{87B8FFC4-7940-4462-AD64-BEAD57420D90}" type="pres">
      <dgm:prSet presAssocID="{A51878B5-6254-482C-B0F5-CC0C6737C002}" presName="composite" presStyleCnt="0"/>
      <dgm:spPr/>
    </dgm:pt>
    <dgm:pt modelId="{BF74A0C6-DB76-47FC-9459-A3149B956AE1}" type="pres">
      <dgm:prSet presAssocID="{A51878B5-6254-482C-B0F5-CC0C6737C002}" presName="rect1" presStyleLbl="bgImgPlace1" presStyleIdx="1" presStyleCnt="4" custAng="0" custScaleX="108529" custScaleY="117633" custLinFactNeighborX="6961" custLinFactNeighborY="2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7B6B155F-506F-42C2-8E9A-AF9863FB761E}" type="pres">
      <dgm:prSet presAssocID="{A51878B5-6254-482C-B0F5-CC0C6737C002}" presName="rect2" presStyleLbl="node1" presStyleIdx="1" presStyleCnt="4" custLinFactNeighborX="-25157" custLinFactNeighborY="20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1826-6AB2-4865-A0D1-8F1B7FD192D3}" type="pres">
      <dgm:prSet presAssocID="{BA61C73D-C7AD-4F31-8C39-0DED218DE235}" presName="sibTrans" presStyleCnt="0"/>
      <dgm:spPr/>
    </dgm:pt>
    <dgm:pt modelId="{EC633664-9E6E-4EA1-B9FD-324E25E5C650}" type="pres">
      <dgm:prSet presAssocID="{FD1501CA-24F9-497A-BF40-2D01F93746A8}" presName="composite" presStyleCnt="0"/>
      <dgm:spPr/>
    </dgm:pt>
    <dgm:pt modelId="{D72D3A45-7830-4FBA-A073-9E26AA7624FA}" type="pres">
      <dgm:prSet presAssocID="{FD1501CA-24F9-497A-BF40-2D01F93746A8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51B5C62-2B52-4776-92EB-7E4B0E03D15A}" type="pres">
      <dgm:prSet presAssocID="{FD1501CA-24F9-497A-BF40-2D01F93746A8}" presName="rect2" presStyleLbl="node1" presStyleIdx="2" presStyleCnt="4" custLinFactNeighborX="-23062" custLinFactNeighborY="-3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AF782-1E3C-437F-8662-F0CAB25E53A3}" type="pres">
      <dgm:prSet presAssocID="{5429993B-7E24-4245-B5DC-9B93DBADCF61}" presName="sibTrans" presStyleCnt="0"/>
      <dgm:spPr/>
    </dgm:pt>
    <dgm:pt modelId="{ACB3977A-7DC3-46C6-8053-D0307D5A97EA}" type="pres">
      <dgm:prSet presAssocID="{D325EDFE-B60A-4EC0-969A-ED7B402DFD1B}" presName="composite" presStyleCnt="0"/>
      <dgm:spPr/>
    </dgm:pt>
    <dgm:pt modelId="{5CEC8DE2-3812-4B70-9C99-4874EFA50F99}" type="pres">
      <dgm:prSet presAssocID="{D325EDFE-B60A-4EC0-969A-ED7B402DFD1B}" presName="rect1" presStyleLbl="bgImgPlace1" presStyleIdx="3" presStyleCnt="4" custLinFactNeighborX="393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87DCEBA-4B27-4875-98EB-15B5DADAE217}" type="pres">
      <dgm:prSet presAssocID="{D325EDFE-B60A-4EC0-969A-ED7B402DFD1B}" presName="rect2" presStyleLbl="node1" presStyleIdx="3" presStyleCnt="4" custLinFactNeighborX="-24217" custLinFactNeighborY="-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DF32B3-764D-4042-888A-6DB5DBC0FD23}" srcId="{329F7E41-773C-4BB6-AD7E-79F2D2CC4B4F}" destId="{FD1501CA-24F9-497A-BF40-2D01F93746A8}" srcOrd="2" destOrd="0" parTransId="{C07EC25B-0CB6-4608-ADD5-639B5B4A45B4}" sibTransId="{5429993B-7E24-4245-B5DC-9B93DBADCF61}"/>
    <dgm:cxn modelId="{4CC62FD4-F8D8-400F-855D-F3085C7F9108}" type="presOf" srcId="{FD1501CA-24F9-497A-BF40-2D01F93746A8}" destId="{951B5C62-2B52-4776-92EB-7E4B0E03D15A}" srcOrd="0" destOrd="0" presId="urn:microsoft.com/office/officeart/2008/layout/BendingPictureBlocks"/>
    <dgm:cxn modelId="{707A8271-FAA5-4166-9849-51BBE805ECCE}" srcId="{329F7E41-773C-4BB6-AD7E-79F2D2CC4B4F}" destId="{A51878B5-6254-482C-B0F5-CC0C6737C002}" srcOrd="1" destOrd="0" parTransId="{AC5C2B61-16C4-4523-9E67-86435B309F12}" sibTransId="{BA61C73D-C7AD-4F31-8C39-0DED218DE235}"/>
    <dgm:cxn modelId="{A7872A76-D1FE-4E39-830C-FD84675B39C6}" type="presOf" srcId="{A51878B5-6254-482C-B0F5-CC0C6737C002}" destId="{7B6B155F-506F-42C2-8E9A-AF9863FB761E}" srcOrd="0" destOrd="0" presId="urn:microsoft.com/office/officeart/2008/layout/BendingPictureBlocks"/>
    <dgm:cxn modelId="{B90C79BD-48B6-44EF-9EA0-AA2E8A53F47C}" type="presOf" srcId="{F3321F46-9FD4-4AB2-A456-038CE45541E8}" destId="{164592FB-3071-4778-B90A-C0EEE2BE346A}" srcOrd="0" destOrd="0" presId="urn:microsoft.com/office/officeart/2008/layout/BendingPictureBlocks"/>
    <dgm:cxn modelId="{09A13623-319B-4748-B765-CD96EB388E2D}" type="presOf" srcId="{D325EDFE-B60A-4EC0-969A-ED7B402DFD1B}" destId="{F87DCEBA-4B27-4875-98EB-15B5DADAE217}" srcOrd="0" destOrd="0" presId="urn:microsoft.com/office/officeart/2008/layout/BendingPictureBlocks"/>
    <dgm:cxn modelId="{140BBE0F-A0A6-45FF-843C-8AA540EFFFE3}" srcId="{329F7E41-773C-4BB6-AD7E-79F2D2CC4B4F}" destId="{D325EDFE-B60A-4EC0-969A-ED7B402DFD1B}" srcOrd="3" destOrd="0" parTransId="{4FD7974E-4A55-49D1-8DF8-2991D7C58339}" sibTransId="{FA5B8884-925B-4814-8357-83B5C09FF692}"/>
    <dgm:cxn modelId="{0213E42C-AECA-4E9F-8336-1D85AF0A82F5}" type="presOf" srcId="{329F7E41-773C-4BB6-AD7E-79F2D2CC4B4F}" destId="{BBBE2A34-4A83-44CE-8C41-AA4D44FF3AF6}" srcOrd="0" destOrd="0" presId="urn:microsoft.com/office/officeart/2008/layout/BendingPictureBlocks"/>
    <dgm:cxn modelId="{D5BDB53D-2221-430E-88C0-EFFA47E367B0}" srcId="{329F7E41-773C-4BB6-AD7E-79F2D2CC4B4F}" destId="{F3321F46-9FD4-4AB2-A456-038CE45541E8}" srcOrd="0" destOrd="0" parTransId="{DF33DFB1-934E-44C2-BB0F-F74C87D35BA7}" sibTransId="{F8AC54B5-CC23-46AC-8DEA-57B2FAEF23F7}"/>
    <dgm:cxn modelId="{F842A223-7F5A-403A-BB56-4DDF6B57E4F8}" type="presParOf" srcId="{BBBE2A34-4A83-44CE-8C41-AA4D44FF3AF6}" destId="{FE2A6552-7F36-4C13-BD76-A06EB72ACA72}" srcOrd="0" destOrd="0" presId="urn:microsoft.com/office/officeart/2008/layout/BendingPictureBlocks"/>
    <dgm:cxn modelId="{9BC13B6C-1C18-445B-A5C5-FCE50A7B4164}" type="presParOf" srcId="{FE2A6552-7F36-4C13-BD76-A06EB72ACA72}" destId="{BC723667-C14C-4544-820D-6152737F502A}" srcOrd="0" destOrd="0" presId="urn:microsoft.com/office/officeart/2008/layout/BendingPictureBlocks"/>
    <dgm:cxn modelId="{C2E2A8EA-6F2E-4C36-8F8C-0B3E7071E476}" type="presParOf" srcId="{FE2A6552-7F36-4C13-BD76-A06EB72ACA72}" destId="{164592FB-3071-4778-B90A-C0EEE2BE346A}" srcOrd="1" destOrd="0" presId="urn:microsoft.com/office/officeart/2008/layout/BendingPictureBlocks"/>
    <dgm:cxn modelId="{6EA1BC07-F428-4411-BEE2-D1DD21D1A83B}" type="presParOf" srcId="{BBBE2A34-4A83-44CE-8C41-AA4D44FF3AF6}" destId="{3BCE46AF-27E9-4CBE-B709-F13B1E6AA97C}" srcOrd="1" destOrd="0" presId="urn:microsoft.com/office/officeart/2008/layout/BendingPictureBlocks"/>
    <dgm:cxn modelId="{B6FB5F41-A83E-464C-9DAE-6EF6D0B8FD28}" type="presParOf" srcId="{BBBE2A34-4A83-44CE-8C41-AA4D44FF3AF6}" destId="{87B8FFC4-7940-4462-AD64-BEAD57420D90}" srcOrd="2" destOrd="0" presId="urn:microsoft.com/office/officeart/2008/layout/BendingPictureBlocks"/>
    <dgm:cxn modelId="{78D8AA14-75D7-47BD-84B4-3BEA1A200B65}" type="presParOf" srcId="{87B8FFC4-7940-4462-AD64-BEAD57420D90}" destId="{BF74A0C6-DB76-47FC-9459-A3149B956AE1}" srcOrd="0" destOrd="0" presId="urn:microsoft.com/office/officeart/2008/layout/BendingPictureBlocks"/>
    <dgm:cxn modelId="{7187C430-4A8E-47B2-B25A-265A1963677A}" type="presParOf" srcId="{87B8FFC4-7940-4462-AD64-BEAD57420D90}" destId="{7B6B155F-506F-42C2-8E9A-AF9863FB761E}" srcOrd="1" destOrd="0" presId="urn:microsoft.com/office/officeart/2008/layout/BendingPictureBlocks"/>
    <dgm:cxn modelId="{0103274A-3E1B-46A5-BDEA-37C68B0AE7A6}" type="presParOf" srcId="{BBBE2A34-4A83-44CE-8C41-AA4D44FF3AF6}" destId="{8E111826-6AB2-4865-A0D1-8F1B7FD192D3}" srcOrd="3" destOrd="0" presId="urn:microsoft.com/office/officeart/2008/layout/BendingPictureBlocks"/>
    <dgm:cxn modelId="{34740FDA-E5E5-4EAF-A7E5-7845D4CAC901}" type="presParOf" srcId="{BBBE2A34-4A83-44CE-8C41-AA4D44FF3AF6}" destId="{EC633664-9E6E-4EA1-B9FD-324E25E5C650}" srcOrd="4" destOrd="0" presId="urn:microsoft.com/office/officeart/2008/layout/BendingPictureBlocks"/>
    <dgm:cxn modelId="{540BBB22-2E26-4D04-AAF7-AF46952456C3}" type="presParOf" srcId="{EC633664-9E6E-4EA1-B9FD-324E25E5C650}" destId="{D72D3A45-7830-4FBA-A073-9E26AA7624FA}" srcOrd="0" destOrd="0" presId="urn:microsoft.com/office/officeart/2008/layout/BendingPictureBlocks"/>
    <dgm:cxn modelId="{4A38BF83-1B81-4DCC-BD19-FEA3A02DD23E}" type="presParOf" srcId="{EC633664-9E6E-4EA1-B9FD-324E25E5C650}" destId="{951B5C62-2B52-4776-92EB-7E4B0E03D15A}" srcOrd="1" destOrd="0" presId="urn:microsoft.com/office/officeart/2008/layout/BendingPictureBlocks"/>
    <dgm:cxn modelId="{C2EE9870-546A-401E-B64F-0825A24AE25A}" type="presParOf" srcId="{BBBE2A34-4A83-44CE-8C41-AA4D44FF3AF6}" destId="{700AF782-1E3C-437F-8662-F0CAB25E53A3}" srcOrd="5" destOrd="0" presId="urn:microsoft.com/office/officeart/2008/layout/BendingPictureBlocks"/>
    <dgm:cxn modelId="{F4FD6369-59FB-4BED-AAB0-488D2004C133}" type="presParOf" srcId="{BBBE2A34-4A83-44CE-8C41-AA4D44FF3AF6}" destId="{ACB3977A-7DC3-46C6-8053-D0307D5A97EA}" srcOrd="6" destOrd="0" presId="urn:microsoft.com/office/officeart/2008/layout/BendingPictureBlocks"/>
    <dgm:cxn modelId="{4374C191-3BF0-4810-9DCE-04A07DE02495}" type="presParOf" srcId="{ACB3977A-7DC3-46C6-8053-D0307D5A97EA}" destId="{5CEC8DE2-3812-4B70-9C99-4874EFA50F99}" srcOrd="0" destOrd="0" presId="urn:microsoft.com/office/officeart/2008/layout/BendingPictureBlocks"/>
    <dgm:cxn modelId="{C7076531-AF2A-4E10-AB6B-BEE4824B2788}" type="presParOf" srcId="{ACB3977A-7DC3-46C6-8053-D0307D5A97EA}" destId="{F87DCEBA-4B27-4875-98EB-15B5DADAE217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A846BE-51A9-4BA7-9258-ECFAE05E7F40}" type="doc">
      <dgm:prSet loTypeId="urn:microsoft.com/office/officeart/2016/7/layout/LinearArrowProcessNumbered#1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D841507B-447A-43E4-A67A-78917CB1FB25}">
      <dgm:prSet custT="1"/>
      <dgm:spPr/>
      <dgm:t>
        <a:bodyPr rtlCol="0"/>
        <a:lstStyle/>
        <a:p>
          <a:pPr rtl="0"/>
          <a:r>
            <a:rPr lang="ru-RU" sz="2400" noProof="0" dirty="0" smtClean="0">
              <a:latin typeface="Times New Roman" pitchFamily="18" charset="0"/>
              <a:cs typeface="Times New Roman" pitchFamily="18" charset="0"/>
            </a:rPr>
            <a:t>ИГРОВАЯ КУЛЬТУРНАЯ ПРАКТИКА</a:t>
          </a:r>
          <a:endParaRPr lang="ru-RU" sz="2400" noProof="0" dirty="0">
            <a:latin typeface="Times New Roman" pitchFamily="18" charset="0"/>
            <a:cs typeface="Times New Roman" pitchFamily="18" charset="0"/>
          </a:endParaRPr>
        </a:p>
      </dgm:t>
    </dgm:pt>
    <dgm:pt modelId="{09ECAFD9-77B4-411E-A0C6-BD2718D2ED19}" type="parTrans" cxnId="{89F99CCE-DD31-45EB-8368-0C474560C17C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8A56963F-9458-4CF1-BA11-F6B59F6693C3}" type="sibTrans" cxnId="{89F99CCE-DD31-45EB-8368-0C474560C17C}">
      <dgm:prSet phldrT="1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1</a:t>
          </a:r>
          <a:endParaRPr lang="ru-RU" noProof="0" dirty="0">
            <a:latin typeface="Calibri" panose="020F0502020204030204" pitchFamily="34" charset="0"/>
          </a:endParaRPr>
        </a:p>
      </dgm:t>
    </dgm:pt>
    <dgm:pt modelId="{AA8D6E5D-2291-4551-826E-2E8CD77EBBCD}">
      <dgm:prSet custT="1"/>
      <dgm:spPr/>
      <dgm:t>
        <a:bodyPr rtlCol="0"/>
        <a:lstStyle/>
        <a:p>
          <a:pPr rtl="0"/>
          <a:r>
            <a:rPr lang="ru-RU" sz="2000" b="0" i="0" u="none" noProof="0" dirty="0" smtClean="0">
              <a:latin typeface="Times New Roman" pitchFamily="18" charset="0"/>
              <a:cs typeface="Times New Roman" pitchFamily="18" charset="0"/>
            </a:rPr>
            <a:t>ХУДОЖЕСТВЕННАЯ, ПРОДУКТИВНАЯ ПРАКТИКА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8108D565-E010-4B90-8EC9-E6472FDB3D6F}" type="parTrans" cxnId="{55EAF420-E592-4A82-A62F-9D8CCEB249F3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6D5F5307-B9A3-4224-A52C-70B5D7E58E7C}" type="sibTrans" cxnId="{55EAF420-E592-4A82-A62F-9D8CCEB249F3}">
      <dgm:prSet phldrT="2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2</a:t>
          </a:r>
          <a:endParaRPr lang="ru-RU" noProof="0" dirty="0">
            <a:latin typeface="Calibri" panose="020F0502020204030204" pitchFamily="34" charset="0"/>
          </a:endParaRPr>
        </a:p>
      </dgm:t>
    </dgm:pt>
    <dgm:pt modelId="{BA0D1191-41B5-4E4E-98CA-BB121638FA27}">
      <dgm:prSet custT="1"/>
      <dgm:spPr/>
      <dgm:t>
        <a:bodyPr rtlCol="0"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ИССЛЕДОВАТЕЛЬСКАЯ КУЛЬТУРНАЯ ПРАКТИКА</a:t>
          </a:r>
          <a:endParaRPr lang="ru-RU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BF60A160-E127-4E75-A05F-AE196FFF76E3}" type="parTrans" cxnId="{11BC0A66-4F6B-4022-AC12-122A0951BEB5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</a:endParaRPr>
        </a:p>
      </dgm:t>
    </dgm:pt>
    <dgm:pt modelId="{43A04663-B22C-4CA5-9BCF-3B42D70D691D}" type="sibTrans" cxnId="{11BC0A66-4F6B-4022-AC12-122A0951BEB5}">
      <dgm:prSet phldrT="3" phldr="0"/>
      <dgm:spPr/>
      <dgm:t>
        <a:bodyPr rtlCol="0"/>
        <a:lstStyle/>
        <a:p>
          <a:pPr rtl="0"/>
          <a:r>
            <a:rPr lang="ru-RU" noProof="0">
              <a:latin typeface="Calibri" panose="020F0502020204030204" pitchFamily="34" charset="0"/>
            </a:rPr>
            <a:t>3</a:t>
          </a:r>
          <a:endParaRPr lang="ru-RU" noProof="0" dirty="0">
            <a:latin typeface="Calibri" panose="020F0502020204030204" pitchFamily="34" charset="0"/>
          </a:endParaRPr>
        </a:p>
      </dgm:t>
    </dgm:pt>
    <dgm:pt modelId="{D9938462-A694-4D2B-BC8A-98DD7FFDFAAA}" type="pres">
      <dgm:prSet presAssocID="{98A846BE-51A9-4BA7-9258-ECFAE05E7F4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FFE4A3-717E-4FA2-B81F-868DE997CB51}" type="pres">
      <dgm:prSet presAssocID="{D841507B-447A-43E4-A67A-78917CB1FB25}" presName="compositeNode" presStyleCnt="0"/>
      <dgm:spPr/>
    </dgm:pt>
    <dgm:pt modelId="{2FD2706E-63BB-4C73-BE4B-EA498188D5A7}" type="pres">
      <dgm:prSet presAssocID="{D841507B-447A-43E4-A67A-78917CB1FB2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04F5057-2705-42CE-BB13-967212824C65}" type="pres">
      <dgm:prSet presAssocID="{D841507B-447A-43E4-A67A-78917CB1FB25}" presName="parSh" presStyleCnt="0"/>
      <dgm:spPr/>
    </dgm:pt>
    <dgm:pt modelId="{F5142449-10A1-4278-B96C-C4ABAB189E46}" type="pres">
      <dgm:prSet presAssocID="{D841507B-447A-43E4-A67A-78917CB1FB25}" presName="lineNode" presStyleLbl="alignAccFollowNode1" presStyleIdx="0" presStyleCnt="9"/>
      <dgm:spPr/>
    </dgm:pt>
    <dgm:pt modelId="{CB784251-3D1A-453A-AC20-F2E87A36EEF3}" type="pres">
      <dgm:prSet presAssocID="{D841507B-447A-43E4-A67A-78917CB1FB25}" presName="lineArrowNode" presStyleLbl="alignAccFollowNode1" presStyleIdx="1" presStyleCnt="9"/>
      <dgm:spPr/>
    </dgm:pt>
    <dgm:pt modelId="{7D680E2B-37E7-47C5-9407-98DE51395E71}" type="pres">
      <dgm:prSet presAssocID="{8A56963F-9458-4CF1-BA11-F6B59F6693C3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46F5A849-A405-4ECF-B3E1-1F0C28282973}" type="pres">
      <dgm:prSet presAssocID="{8A56963F-9458-4CF1-BA11-F6B59F6693C3}" presName="spacerBetweenCircleAndCallout" presStyleCnt="0">
        <dgm:presLayoutVars/>
      </dgm:prSet>
      <dgm:spPr/>
    </dgm:pt>
    <dgm:pt modelId="{2D736B05-B42D-46EA-852B-C2BFDDD5591E}" type="pres">
      <dgm:prSet presAssocID="{D841507B-447A-43E4-A67A-78917CB1FB25}" presName="node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99AD6-5E45-4621-B76A-90EC2958EE47}" type="pres">
      <dgm:prSet presAssocID="{8A56963F-9458-4CF1-BA11-F6B59F6693C3}" presName="sibTransComposite" presStyleCnt="0"/>
      <dgm:spPr/>
    </dgm:pt>
    <dgm:pt modelId="{96C906A6-4FF4-454D-9D77-308711C77F14}" type="pres">
      <dgm:prSet presAssocID="{AA8D6E5D-2291-4551-826E-2E8CD77EBBCD}" presName="compositeNode" presStyleCnt="0"/>
      <dgm:spPr/>
    </dgm:pt>
    <dgm:pt modelId="{B9B0B242-87C5-42E1-A677-9D146A6D3C47}" type="pres">
      <dgm:prSet presAssocID="{AA8D6E5D-2291-4551-826E-2E8CD77EBBC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543640C-A0F3-4583-A402-6BC392A285F8}" type="pres">
      <dgm:prSet presAssocID="{AA8D6E5D-2291-4551-826E-2E8CD77EBBCD}" presName="parSh" presStyleCnt="0"/>
      <dgm:spPr/>
    </dgm:pt>
    <dgm:pt modelId="{69403660-B91F-4F31-9188-E4F56CDF83C4}" type="pres">
      <dgm:prSet presAssocID="{AA8D6E5D-2291-4551-826E-2E8CD77EBBCD}" presName="lineNode" presStyleLbl="alignAccFollowNode1" presStyleIdx="3" presStyleCnt="9"/>
      <dgm:spPr/>
    </dgm:pt>
    <dgm:pt modelId="{443C13A9-1FDD-4FC4-A337-CF907FF0D233}" type="pres">
      <dgm:prSet presAssocID="{AA8D6E5D-2291-4551-826E-2E8CD77EBBCD}" presName="lineArrowNode" presStyleLbl="alignAccFollowNode1" presStyleIdx="4" presStyleCnt="9"/>
      <dgm:spPr/>
    </dgm:pt>
    <dgm:pt modelId="{2E0F8023-7BBB-4718-BC8F-AC65EE454DC6}" type="pres">
      <dgm:prSet presAssocID="{6D5F5307-B9A3-4224-A52C-70B5D7E58E7C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5704A3ED-FA26-4408-8C85-B51BD14774E8}" type="pres">
      <dgm:prSet presAssocID="{6D5F5307-B9A3-4224-A52C-70B5D7E58E7C}" presName="spacerBetweenCircleAndCallout" presStyleCnt="0">
        <dgm:presLayoutVars/>
      </dgm:prSet>
      <dgm:spPr/>
    </dgm:pt>
    <dgm:pt modelId="{C988C04E-40E3-4D68-BF18-66EFFEEF4EB2}" type="pres">
      <dgm:prSet presAssocID="{AA8D6E5D-2291-4551-826E-2E8CD77EBBCD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BB860-34CE-4234-8D3B-BDBD461D22B0}" type="pres">
      <dgm:prSet presAssocID="{6D5F5307-B9A3-4224-A52C-70B5D7E58E7C}" presName="sibTransComposite" presStyleCnt="0"/>
      <dgm:spPr/>
    </dgm:pt>
    <dgm:pt modelId="{95226D6D-DC9D-43A5-AC93-827EFF228E2A}" type="pres">
      <dgm:prSet presAssocID="{BA0D1191-41B5-4E4E-98CA-BB121638FA27}" presName="compositeNode" presStyleCnt="0"/>
      <dgm:spPr/>
    </dgm:pt>
    <dgm:pt modelId="{E45CD75C-64D3-49E1-90AB-5C892F1B60BB}" type="pres">
      <dgm:prSet presAssocID="{BA0D1191-41B5-4E4E-98CA-BB121638FA2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EA17D8B-7307-4AC1-BA3A-35C631CF2D8B}" type="pres">
      <dgm:prSet presAssocID="{BA0D1191-41B5-4E4E-98CA-BB121638FA27}" presName="parSh" presStyleCnt="0"/>
      <dgm:spPr/>
    </dgm:pt>
    <dgm:pt modelId="{E6547311-AF0E-4FCF-BDD0-47989B866E24}" type="pres">
      <dgm:prSet presAssocID="{BA0D1191-41B5-4E4E-98CA-BB121638FA27}" presName="lineNode" presStyleLbl="alignAccFollowNode1" presStyleIdx="6" presStyleCnt="9"/>
      <dgm:spPr/>
    </dgm:pt>
    <dgm:pt modelId="{AE6DFE2B-B7F2-4F30-B659-B552E321FADD}" type="pres">
      <dgm:prSet presAssocID="{BA0D1191-41B5-4E4E-98CA-BB121638FA27}" presName="lineArrowNode" presStyleLbl="alignAccFollowNode1" presStyleIdx="7" presStyleCnt="9"/>
      <dgm:spPr/>
    </dgm:pt>
    <dgm:pt modelId="{5245C8DA-1E76-407A-B430-701BCCF29F00}" type="pres">
      <dgm:prSet presAssocID="{43A04663-B22C-4CA5-9BCF-3B42D70D691D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8D76F590-811B-447B-8CED-7534489F45EC}" type="pres">
      <dgm:prSet presAssocID="{43A04663-B22C-4CA5-9BCF-3B42D70D691D}" presName="spacerBetweenCircleAndCallout" presStyleCnt="0">
        <dgm:presLayoutVars/>
      </dgm:prSet>
      <dgm:spPr/>
    </dgm:pt>
    <dgm:pt modelId="{D997FB1E-CF8D-4F5C-9E93-059F85035C01}" type="pres">
      <dgm:prSet presAssocID="{BA0D1191-41B5-4E4E-98CA-BB121638FA27}" presName="node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1DED21-AA14-474F-9176-EC85D4CE7737}" type="presOf" srcId="{BA0D1191-41B5-4E4E-98CA-BB121638FA27}" destId="{D997FB1E-CF8D-4F5C-9E93-059F85035C01}" srcOrd="0" destOrd="0" presId="urn:microsoft.com/office/officeart/2016/7/layout/LinearArrowProcessNumbered#1"/>
    <dgm:cxn modelId="{89F99CCE-DD31-45EB-8368-0C474560C17C}" srcId="{98A846BE-51A9-4BA7-9258-ECFAE05E7F40}" destId="{D841507B-447A-43E4-A67A-78917CB1FB25}" srcOrd="0" destOrd="0" parTransId="{09ECAFD9-77B4-411E-A0C6-BD2718D2ED19}" sibTransId="{8A56963F-9458-4CF1-BA11-F6B59F6693C3}"/>
    <dgm:cxn modelId="{A8FDC7DF-7E80-4503-A147-24ECEA22651E}" type="presOf" srcId="{D841507B-447A-43E4-A67A-78917CB1FB25}" destId="{2D736B05-B42D-46EA-852B-C2BFDDD5591E}" srcOrd="0" destOrd="0" presId="urn:microsoft.com/office/officeart/2016/7/layout/LinearArrowProcessNumbered#1"/>
    <dgm:cxn modelId="{F1F6B3C2-F9DA-43B0-A5BE-5F333F9A6E1C}" type="presOf" srcId="{AA8D6E5D-2291-4551-826E-2E8CD77EBBCD}" destId="{C988C04E-40E3-4D68-BF18-66EFFEEF4EB2}" srcOrd="0" destOrd="0" presId="urn:microsoft.com/office/officeart/2016/7/layout/LinearArrowProcessNumbered#1"/>
    <dgm:cxn modelId="{11BC0A66-4F6B-4022-AC12-122A0951BEB5}" srcId="{98A846BE-51A9-4BA7-9258-ECFAE05E7F40}" destId="{BA0D1191-41B5-4E4E-98CA-BB121638FA27}" srcOrd="2" destOrd="0" parTransId="{BF60A160-E127-4E75-A05F-AE196FFF76E3}" sibTransId="{43A04663-B22C-4CA5-9BCF-3B42D70D691D}"/>
    <dgm:cxn modelId="{55EAF420-E592-4A82-A62F-9D8CCEB249F3}" srcId="{98A846BE-51A9-4BA7-9258-ECFAE05E7F40}" destId="{AA8D6E5D-2291-4551-826E-2E8CD77EBBCD}" srcOrd="1" destOrd="0" parTransId="{8108D565-E010-4B90-8EC9-E6472FDB3D6F}" sibTransId="{6D5F5307-B9A3-4224-A52C-70B5D7E58E7C}"/>
    <dgm:cxn modelId="{453ABD19-ABD6-4290-AB1B-484D843A7A6C}" type="presOf" srcId="{8A56963F-9458-4CF1-BA11-F6B59F6693C3}" destId="{7D680E2B-37E7-47C5-9407-98DE51395E71}" srcOrd="0" destOrd="0" presId="urn:microsoft.com/office/officeart/2016/7/layout/LinearArrowProcessNumbered#1"/>
    <dgm:cxn modelId="{0AC2E275-95C9-495E-A18A-CFCEF45E0CE7}" type="presOf" srcId="{98A846BE-51A9-4BA7-9258-ECFAE05E7F40}" destId="{D9938462-A694-4D2B-BC8A-98DD7FFDFAAA}" srcOrd="0" destOrd="0" presId="urn:microsoft.com/office/officeart/2016/7/layout/LinearArrowProcessNumbered#1"/>
    <dgm:cxn modelId="{27C8DFCE-2304-4C98-B7A0-B706F45D0B6E}" type="presOf" srcId="{6D5F5307-B9A3-4224-A52C-70B5D7E58E7C}" destId="{2E0F8023-7BBB-4718-BC8F-AC65EE454DC6}" srcOrd="0" destOrd="0" presId="urn:microsoft.com/office/officeart/2016/7/layout/LinearArrowProcessNumbered#1"/>
    <dgm:cxn modelId="{75DB4C7A-8DE2-404A-A47B-1B56C8C511A5}" type="presOf" srcId="{43A04663-B22C-4CA5-9BCF-3B42D70D691D}" destId="{5245C8DA-1E76-407A-B430-701BCCF29F00}" srcOrd="0" destOrd="0" presId="urn:microsoft.com/office/officeart/2016/7/layout/LinearArrowProcessNumbered#1"/>
    <dgm:cxn modelId="{764236C7-84CC-44DA-9A09-B82BA5B7E414}" type="presParOf" srcId="{D9938462-A694-4D2B-BC8A-98DD7FFDFAAA}" destId="{94FFE4A3-717E-4FA2-B81F-868DE997CB51}" srcOrd="0" destOrd="0" presId="urn:microsoft.com/office/officeart/2016/7/layout/LinearArrowProcessNumbered#1"/>
    <dgm:cxn modelId="{F916C50C-A09B-41FD-969A-375D9BC0342F}" type="presParOf" srcId="{94FFE4A3-717E-4FA2-B81F-868DE997CB51}" destId="{2FD2706E-63BB-4C73-BE4B-EA498188D5A7}" srcOrd="0" destOrd="0" presId="urn:microsoft.com/office/officeart/2016/7/layout/LinearArrowProcessNumbered#1"/>
    <dgm:cxn modelId="{4FEA4360-7CC6-41C6-B0E8-45DD99A59659}" type="presParOf" srcId="{94FFE4A3-717E-4FA2-B81F-868DE997CB51}" destId="{E04F5057-2705-42CE-BB13-967212824C65}" srcOrd="1" destOrd="0" presId="urn:microsoft.com/office/officeart/2016/7/layout/LinearArrowProcessNumbered#1"/>
    <dgm:cxn modelId="{3785FDEA-2E5D-4CB9-804F-071F34D09885}" type="presParOf" srcId="{E04F5057-2705-42CE-BB13-967212824C65}" destId="{F5142449-10A1-4278-B96C-C4ABAB189E46}" srcOrd="0" destOrd="0" presId="urn:microsoft.com/office/officeart/2016/7/layout/LinearArrowProcessNumbered#1"/>
    <dgm:cxn modelId="{201C060B-EB05-49B6-B9E5-E0ECA79D5322}" type="presParOf" srcId="{E04F5057-2705-42CE-BB13-967212824C65}" destId="{CB784251-3D1A-453A-AC20-F2E87A36EEF3}" srcOrd="1" destOrd="0" presId="urn:microsoft.com/office/officeart/2016/7/layout/LinearArrowProcessNumbered#1"/>
    <dgm:cxn modelId="{C8F1DE05-DA32-481E-B6BF-3C493CE123B8}" type="presParOf" srcId="{E04F5057-2705-42CE-BB13-967212824C65}" destId="{7D680E2B-37E7-47C5-9407-98DE51395E71}" srcOrd="2" destOrd="0" presId="urn:microsoft.com/office/officeart/2016/7/layout/LinearArrowProcessNumbered#1"/>
    <dgm:cxn modelId="{9378AD9A-10AD-44DC-B8CB-510834A948A0}" type="presParOf" srcId="{E04F5057-2705-42CE-BB13-967212824C65}" destId="{46F5A849-A405-4ECF-B3E1-1F0C28282973}" srcOrd="3" destOrd="0" presId="urn:microsoft.com/office/officeart/2016/7/layout/LinearArrowProcessNumbered#1"/>
    <dgm:cxn modelId="{414E0DBA-FA78-4F7C-A441-DBFD3F1AE47F}" type="presParOf" srcId="{94FFE4A3-717E-4FA2-B81F-868DE997CB51}" destId="{2D736B05-B42D-46EA-852B-C2BFDDD5591E}" srcOrd="2" destOrd="0" presId="urn:microsoft.com/office/officeart/2016/7/layout/LinearArrowProcessNumbered#1"/>
    <dgm:cxn modelId="{F8546444-D1E7-4F48-B60D-651E245F32E4}" type="presParOf" srcId="{D9938462-A694-4D2B-BC8A-98DD7FFDFAAA}" destId="{EC099AD6-5E45-4621-B76A-90EC2958EE47}" srcOrd="1" destOrd="0" presId="urn:microsoft.com/office/officeart/2016/7/layout/LinearArrowProcessNumbered#1"/>
    <dgm:cxn modelId="{F0E3289E-0E27-4001-B4DD-8827C584BE72}" type="presParOf" srcId="{D9938462-A694-4D2B-BC8A-98DD7FFDFAAA}" destId="{96C906A6-4FF4-454D-9D77-308711C77F14}" srcOrd="2" destOrd="0" presId="urn:microsoft.com/office/officeart/2016/7/layout/LinearArrowProcessNumbered#1"/>
    <dgm:cxn modelId="{59CE4EE5-345B-42AC-B4D8-B0CB07F65381}" type="presParOf" srcId="{96C906A6-4FF4-454D-9D77-308711C77F14}" destId="{B9B0B242-87C5-42E1-A677-9D146A6D3C47}" srcOrd="0" destOrd="0" presId="urn:microsoft.com/office/officeart/2016/7/layout/LinearArrowProcessNumbered#1"/>
    <dgm:cxn modelId="{879FF597-6A4B-4AF2-BD78-58ABD5FD75F8}" type="presParOf" srcId="{96C906A6-4FF4-454D-9D77-308711C77F14}" destId="{7543640C-A0F3-4583-A402-6BC392A285F8}" srcOrd="1" destOrd="0" presId="urn:microsoft.com/office/officeart/2016/7/layout/LinearArrowProcessNumbered#1"/>
    <dgm:cxn modelId="{630AB59B-6B05-4C33-B38F-2F80DFE79009}" type="presParOf" srcId="{7543640C-A0F3-4583-A402-6BC392A285F8}" destId="{69403660-B91F-4F31-9188-E4F56CDF83C4}" srcOrd="0" destOrd="0" presId="urn:microsoft.com/office/officeart/2016/7/layout/LinearArrowProcessNumbered#1"/>
    <dgm:cxn modelId="{1C497F94-84D0-4653-B890-5F666F26F0B0}" type="presParOf" srcId="{7543640C-A0F3-4583-A402-6BC392A285F8}" destId="{443C13A9-1FDD-4FC4-A337-CF907FF0D233}" srcOrd="1" destOrd="0" presId="urn:microsoft.com/office/officeart/2016/7/layout/LinearArrowProcessNumbered#1"/>
    <dgm:cxn modelId="{BEE59EE8-88C8-47CC-AA5E-C5CDDFA825BB}" type="presParOf" srcId="{7543640C-A0F3-4583-A402-6BC392A285F8}" destId="{2E0F8023-7BBB-4718-BC8F-AC65EE454DC6}" srcOrd="2" destOrd="0" presId="urn:microsoft.com/office/officeart/2016/7/layout/LinearArrowProcessNumbered#1"/>
    <dgm:cxn modelId="{72395719-C39D-4CFF-A91E-5EDBE7E8EE92}" type="presParOf" srcId="{7543640C-A0F3-4583-A402-6BC392A285F8}" destId="{5704A3ED-FA26-4408-8C85-B51BD14774E8}" srcOrd="3" destOrd="0" presId="urn:microsoft.com/office/officeart/2016/7/layout/LinearArrowProcessNumbered#1"/>
    <dgm:cxn modelId="{082B38AE-05D0-4A0F-8F99-820978A25641}" type="presParOf" srcId="{96C906A6-4FF4-454D-9D77-308711C77F14}" destId="{C988C04E-40E3-4D68-BF18-66EFFEEF4EB2}" srcOrd="2" destOrd="0" presId="urn:microsoft.com/office/officeart/2016/7/layout/LinearArrowProcessNumbered#1"/>
    <dgm:cxn modelId="{ADBDEF19-B637-4A7D-A041-661B34B6DAC3}" type="presParOf" srcId="{D9938462-A694-4D2B-BC8A-98DD7FFDFAAA}" destId="{B6BBB860-34CE-4234-8D3B-BDBD461D22B0}" srcOrd="3" destOrd="0" presId="urn:microsoft.com/office/officeart/2016/7/layout/LinearArrowProcessNumbered#1"/>
    <dgm:cxn modelId="{8F447F70-04A1-4BC9-AA30-09B985C0A12B}" type="presParOf" srcId="{D9938462-A694-4D2B-BC8A-98DD7FFDFAAA}" destId="{95226D6D-DC9D-43A5-AC93-827EFF228E2A}" srcOrd="4" destOrd="0" presId="urn:microsoft.com/office/officeart/2016/7/layout/LinearArrowProcessNumbered#1"/>
    <dgm:cxn modelId="{DA77B396-D37F-4BEE-A2BF-6DC1A169F3AD}" type="presParOf" srcId="{95226D6D-DC9D-43A5-AC93-827EFF228E2A}" destId="{E45CD75C-64D3-49E1-90AB-5C892F1B60BB}" srcOrd="0" destOrd="0" presId="urn:microsoft.com/office/officeart/2016/7/layout/LinearArrowProcessNumbered#1"/>
    <dgm:cxn modelId="{71D9D654-4AF2-4FD6-B673-A3B510CFC2C4}" type="presParOf" srcId="{95226D6D-DC9D-43A5-AC93-827EFF228E2A}" destId="{FEA17D8B-7307-4AC1-BA3A-35C631CF2D8B}" srcOrd="1" destOrd="0" presId="urn:microsoft.com/office/officeart/2016/7/layout/LinearArrowProcessNumbered#1"/>
    <dgm:cxn modelId="{AD56DB09-87F0-42B0-84A3-7BB7809229F3}" type="presParOf" srcId="{FEA17D8B-7307-4AC1-BA3A-35C631CF2D8B}" destId="{E6547311-AF0E-4FCF-BDD0-47989B866E24}" srcOrd="0" destOrd="0" presId="urn:microsoft.com/office/officeart/2016/7/layout/LinearArrowProcessNumbered#1"/>
    <dgm:cxn modelId="{1F1A5182-9619-4798-9CAF-D53A90DEA34D}" type="presParOf" srcId="{FEA17D8B-7307-4AC1-BA3A-35C631CF2D8B}" destId="{AE6DFE2B-B7F2-4F30-B659-B552E321FADD}" srcOrd="1" destOrd="0" presId="urn:microsoft.com/office/officeart/2016/7/layout/LinearArrowProcessNumbered#1"/>
    <dgm:cxn modelId="{E516E0E1-E2C0-4D6A-A968-452B27DECC33}" type="presParOf" srcId="{FEA17D8B-7307-4AC1-BA3A-35C631CF2D8B}" destId="{5245C8DA-1E76-407A-B430-701BCCF29F00}" srcOrd="2" destOrd="0" presId="urn:microsoft.com/office/officeart/2016/7/layout/LinearArrowProcessNumbered#1"/>
    <dgm:cxn modelId="{9175FCC8-0A0C-4E31-A3B3-971C46D3DF74}" type="presParOf" srcId="{FEA17D8B-7307-4AC1-BA3A-35C631CF2D8B}" destId="{8D76F590-811B-447B-8CED-7534489F45EC}" srcOrd="3" destOrd="0" presId="urn:microsoft.com/office/officeart/2016/7/layout/LinearArrowProcessNumbered#1"/>
    <dgm:cxn modelId="{381290E6-C932-4E85-8DB9-C439C64C4C26}" type="presParOf" srcId="{95226D6D-DC9D-43A5-AC93-827EFF228E2A}" destId="{D997FB1E-CF8D-4F5C-9E93-059F85035C01}" srcOrd="2" destOrd="0" presId="urn:microsoft.com/office/officeart/2016/7/layout/LinearArrow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2449-10A1-4278-B96C-C4ABAB189E46}">
      <dsp:nvSpPr>
        <dsp:cNvPr id="0" name=""/>
        <dsp:cNvSpPr/>
      </dsp:nvSpPr>
      <dsp:spPr>
        <a:xfrm>
          <a:off x="884853" y="864333"/>
          <a:ext cx="699671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251-3D1A-453A-AC20-F2E87A36EEF3}">
      <dsp:nvSpPr>
        <dsp:cNvPr id="0" name=""/>
        <dsp:cNvSpPr/>
      </dsp:nvSpPr>
      <dsp:spPr>
        <a:xfrm>
          <a:off x="1626505" y="805539"/>
          <a:ext cx="80462" cy="1512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80E2B-37E7-47C5-9407-98DE51395E71}">
      <dsp:nvSpPr>
        <dsp:cNvPr id="0" name=""/>
        <dsp:cNvSpPr/>
      </dsp:nvSpPr>
      <dsp:spPr>
        <a:xfrm>
          <a:off x="459981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noProof="0">
              <a:latin typeface="Calibri" panose="020F0502020204030204" pitchFamily="34" charset="0"/>
            </a:rPr>
            <a:t>1</a:t>
          </a:r>
          <a:endParaRPr lang="ru-RU" sz="3000" kern="1200" noProof="0" dirty="0">
            <a:latin typeface="Calibri" panose="020F0502020204030204" pitchFamily="34" charset="0"/>
          </a:endParaRPr>
        </a:p>
      </dsp:txBody>
      <dsp:txXfrm>
        <a:off x="558807" y="625781"/>
        <a:ext cx="477174" cy="477174"/>
      </dsp:txXfrm>
    </dsp:sp>
    <dsp:sp modelId="{2D736B05-B42D-46EA-852B-C2BFDDD5591E}">
      <dsp:nvSpPr>
        <dsp:cNvPr id="0" name=""/>
        <dsp:cNvSpPr/>
      </dsp:nvSpPr>
      <dsp:spPr>
        <a:xfrm>
          <a:off x="10264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rtlCol="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Родины и природы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патриотического направления воспитания</a:t>
          </a:r>
        </a:p>
        <a:p>
          <a:pPr marL="0"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noProof="0" dirty="0">
            <a:latin typeface="Calibri" panose="020F0502020204030204" pitchFamily="34" charset="0"/>
          </a:endParaRPr>
        </a:p>
      </dsp:txBody>
      <dsp:txXfrm>
        <a:off x="10264" y="1682234"/>
        <a:ext cx="1574260" cy="2142148"/>
      </dsp:txXfrm>
    </dsp:sp>
    <dsp:sp modelId="{5A0AC153-BDED-4CA8-9F72-30E2C9BAD892}">
      <dsp:nvSpPr>
        <dsp:cNvPr id="0" name=""/>
        <dsp:cNvSpPr/>
      </dsp:nvSpPr>
      <dsp:spPr>
        <a:xfrm>
          <a:off x="1759442" y="864333"/>
          <a:ext cx="157426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67B20-3A16-4E8F-BDF2-F7A6E3DF7F60}">
      <dsp:nvSpPr>
        <dsp:cNvPr id="0" name=""/>
        <dsp:cNvSpPr/>
      </dsp:nvSpPr>
      <dsp:spPr>
        <a:xfrm>
          <a:off x="3375683" y="805539"/>
          <a:ext cx="80462" cy="1512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CD75A-FA98-4AD7-9308-5674AAD33850}">
      <dsp:nvSpPr>
        <dsp:cNvPr id="0" name=""/>
        <dsp:cNvSpPr/>
      </dsp:nvSpPr>
      <dsp:spPr>
        <a:xfrm>
          <a:off x="2209159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2</a:t>
          </a:r>
        </a:p>
      </dsp:txBody>
      <dsp:txXfrm>
        <a:off x="2307985" y="625781"/>
        <a:ext cx="477174" cy="477174"/>
      </dsp:txXfrm>
    </dsp:sp>
    <dsp:sp modelId="{413F1E26-3D45-4F7F-B372-A269E0615492}">
      <dsp:nvSpPr>
        <dsp:cNvPr id="0" name=""/>
        <dsp:cNvSpPr/>
      </dsp:nvSpPr>
      <dsp:spPr>
        <a:xfrm>
          <a:off x="1759442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человека, семьи, дружбы, сотрудничества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социального направления воспитания</a:t>
          </a:r>
        </a:p>
      </dsp:txBody>
      <dsp:txXfrm>
        <a:off x="1759442" y="1682234"/>
        <a:ext cx="1574260" cy="2142148"/>
      </dsp:txXfrm>
    </dsp:sp>
    <dsp:sp modelId="{69403660-B91F-4F31-9188-E4F56CDF83C4}">
      <dsp:nvSpPr>
        <dsp:cNvPr id="0" name=""/>
        <dsp:cNvSpPr/>
      </dsp:nvSpPr>
      <dsp:spPr>
        <a:xfrm>
          <a:off x="3508621" y="864333"/>
          <a:ext cx="157426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13A9-1FDD-4FC4-A337-CF907FF0D233}">
      <dsp:nvSpPr>
        <dsp:cNvPr id="0" name=""/>
        <dsp:cNvSpPr/>
      </dsp:nvSpPr>
      <dsp:spPr>
        <a:xfrm>
          <a:off x="5124862" y="805539"/>
          <a:ext cx="80462" cy="1512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8023-7BBB-4718-BC8F-AC65EE454DC6}">
      <dsp:nvSpPr>
        <dsp:cNvPr id="0" name=""/>
        <dsp:cNvSpPr/>
      </dsp:nvSpPr>
      <dsp:spPr>
        <a:xfrm>
          <a:off x="3958338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noProof="0">
              <a:latin typeface="Calibri" panose="020F0502020204030204" pitchFamily="34" charset="0"/>
            </a:rPr>
            <a:t>3</a:t>
          </a:r>
          <a:endParaRPr lang="ru-RU" sz="3000" kern="1200" noProof="0" dirty="0">
            <a:latin typeface="Calibri" panose="020F0502020204030204" pitchFamily="34" charset="0"/>
          </a:endParaRPr>
        </a:p>
      </dsp:txBody>
      <dsp:txXfrm>
        <a:off x="4057164" y="625781"/>
        <a:ext cx="477174" cy="477174"/>
      </dsp:txXfrm>
    </dsp:sp>
    <dsp:sp modelId="{C988C04E-40E3-4D68-BF18-66EFFEEF4EB2}">
      <dsp:nvSpPr>
        <dsp:cNvPr id="0" name=""/>
        <dsp:cNvSpPr/>
      </dsp:nvSpPr>
      <dsp:spPr>
        <a:xfrm>
          <a:off x="3508621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знания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познавательного направления воспитания</a:t>
          </a:r>
          <a:endParaRPr lang="ru-RU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621" y="1682234"/>
        <a:ext cx="1574260" cy="2142148"/>
      </dsp:txXfrm>
    </dsp:sp>
    <dsp:sp modelId="{E6547311-AF0E-4FCF-BDD0-47989B866E24}">
      <dsp:nvSpPr>
        <dsp:cNvPr id="0" name=""/>
        <dsp:cNvSpPr/>
      </dsp:nvSpPr>
      <dsp:spPr>
        <a:xfrm>
          <a:off x="5257800" y="864333"/>
          <a:ext cx="157426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DFE2B-B7F2-4F30-B659-B552E321FADD}">
      <dsp:nvSpPr>
        <dsp:cNvPr id="0" name=""/>
        <dsp:cNvSpPr/>
      </dsp:nvSpPr>
      <dsp:spPr>
        <a:xfrm>
          <a:off x="6874041" y="805539"/>
          <a:ext cx="80462" cy="1512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C8DA-1E76-407A-B430-701BCCF29F00}">
      <dsp:nvSpPr>
        <dsp:cNvPr id="0" name=""/>
        <dsp:cNvSpPr/>
      </dsp:nvSpPr>
      <dsp:spPr>
        <a:xfrm>
          <a:off x="5707517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noProof="0">
              <a:latin typeface="Calibri" panose="020F0502020204030204" pitchFamily="34" charset="0"/>
            </a:rPr>
            <a:t>4</a:t>
          </a:r>
          <a:endParaRPr lang="ru-RU" sz="3000" kern="1200" noProof="0" dirty="0">
            <a:latin typeface="Calibri" panose="020F0502020204030204" pitchFamily="34" charset="0"/>
          </a:endParaRPr>
        </a:p>
      </dsp:txBody>
      <dsp:txXfrm>
        <a:off x="5806343" y="625781"/>
        <a:ext cx="477174" cy="477174"/>
      </dsp:txXfrm>
    </dsp:sp>
    <dsp:sp modelId="{D997FB1E-CF8D-4F5C-9E93-059F85035C01}">
      <dsp:nvSpPr>
        <dsp:cNvPr id="0" name=""/>
        <dsp:cNvSpPr/>
      </dsp:nvSpPr>
      <dsp:spPr>
        <a:xfrm>
          <a:off x="5257800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здоровья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физического и оздоровительного направления воспитания</a:t>
          </a:r>
          <a:endParaRPr lang="ru-RU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1682234"/>
        <a:ext cx="1574260" cy="2142148"/>
      </dsp:txXfrm>
    </dsp:sp>
    <dsp:sp modelId="{B301E9C0-66A8-4889-AB14-A827A90B7730}">
      <dsp:nvSpPr>
        <dsp:cNvPr id="0" name=""/>
        <dsp:cNvSpPr/>
      </dsp:nvSpPr>
      <dsp:spPr>
        <a:xfrm>
          <a:off x="7006978" y="864333"/>
          <a:ext cx="157426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B667-F0A6-4456-B459-83C4807E6047}">
      <dsp:nvSpPr>
        <dsp:cNvPr id="0" name=""/>
        <dsp:cNvSpPr/>
      </dsp:nvSpPr>
      <dsp:spPr>
        <a:xfrm>
          <a:off x="8623219" y="805539"/>
          <a:ext cx="80462" cy="1512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1CCE4-82A5-468F-8BC5-15D0185DBB4E}">
      <dsp:nvSpPr>
        <dsp:cNvPr id="0" name=""/>
        <dsp:cNvSpPr/>
      </dsp:nvSpPr>
      <dsp:spPr>
        <a:xfrm>
          <a:off x="7456695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noProof="0">
              <a:latin typeface="Calibri" panose="020F0502020204030204" pitchFamily="34" charset="0"/>
            </a:rPr>
            <a:t>5</a:t>
          </a:r>
          <a:endParaRPr lang="ru-RU" sz="3000" kern="1200" noProof="0" dirty="0">
            <a:latin typeface="Calibri" panose="020F0502020204030204" pitchFamily="34" charset="0"/>
          </a:endParaRPr>
        </a:p>
      </dsp:txBody>
      <dsp:txXfrm>
        <a:off x="7555521" y="625781"/>
        <a:ext cx="477174" cy="477174"/>
      </dsp:txXfrm>
    </dsp:sp>
    <dsp:sp modelId="{12E9BEA5-B7F5-4B40-9B17-6A733AF73901}">
      <dsp:nvSpPr>
        <dsp:cNvPr id="0" name=""/>
        <dsp:cNvSpPr/>
      </dsp:nvSpPr>
      <dsp:spPr>
        <a:xfrm>
          <a:off x="7006978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труда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лежит в основе трудового направления воспитания</a:t>
          </a:r>
          <a:endParaRPr lang="ru-RU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6978" y="1682234"/>
        <a:ext cx="1574260" cy="2142148"/>
      </dsp:txXfrm>
    </dsp:sp>
    <dsp:sp modelId="{A93A4634-9AD1-46B0-8C76-FBAB179DEA5B}">
      <dsp:nvSpPr>
        <dsp:cNvPr id="0" name=""/>
        <dsp:cNvSpPr/>
      </dsp:nvSpPr>
      <dsp:spPr>
        <a:xfrm>
          <a:off x="8756157" y="864332"/>
          <a:ext cx="787130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7BA5B-C6C2-4578-A4CE-771A125962C2}">
      <dsp:nvSpPr>
        <dsp:cNvPr id="0" name=""/>
        <dsp:cNvSpPr/>
      </dsp:nvSpPr>
      <dsp:spPr>
        <a:xfrm>
          <a:off x="9205874" y="526955"/>
          <a:ext cx="674826" cy="6748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87" tIns="26187" rIns="26187" bIns="26187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/>
            <a:t>6</a:t>
          </a:r>
        </a:p>
      </dsp:txBody>
      <dsp:txXfrm>
        <a:off x="9304700" y="625781"/>
        <a:ext cx="477174" cy="477174"/>
      </dsp:txXfrm>
    </dsp:sp>
    <dsp:sp modelId="{A9D82468-7CEE-4214-891E-C02CFC0A42A1}">
      <dsp:nvSpPr>
        <dsp:cNvPr id="0" name=""/>
        <dsp:cNvSpPr/>
      </dsp:nvSpPr>
      <dsp:spPr>
        <a:xfrm>
          <a:off x="8756157" y="1367382"/>
          <a:ext cx="1574260" cy="24570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79" tIns="165100" rIns="124179" bIns="1651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Ценности культуры и красоты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лежат в основе этико-эстетического направления воспитания</a:t>
          </a:r>
          <a:endParaRPr lang="ru-RU" sz="16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6157" y="1682234"/>
        <a:ext cx="1574260" cy="2142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2650-87E9-462F-B11F-B3784F082A38}">
      <dsp:nvSpPr>
        <dsp:cNvPr id="0" name=""/>
        <dsp:cNvSpPr/>
      </dsp:nvSpPr>
      <dsp:spPr>
        <a:xfrm rot="5400000">
          <a:off x="-176194" y="177495"/>
          <a:ext cx="1174630" cy="8222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12422"/>
        <a:ext cx="822241" cy="352389"/>
      </dsp:txXfrm>
    </dsp:sp>
    <dsp:sp modelId="{277B45E1-ACAB-4057-8917-4BA7B4FB4EB3}">
      <dsp:nvSpPr>
        <dsp:cNvPr id="0" name=""/>
        <dsp:cNvSpPr/>
      </dsp:nvSpPr>
      <dsp:spPr>
        <a:xfrm rot="5400000">
          <a:off x="5502825" y="-4679283"/>
          <a:ext cx="763509" cy="1012467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формирование любви к родному краю, родной природе, родному языку, культурному наследию своего народа;</a:t>
          </a:r>
          <a:endParaRPr lang="ru-RU" sz="1600" kern="1200" dirty="0"/>
        </a:p>
      </dsp:txBody>
      <dsp:txXfrm rot="-5400000">
        <a:off x="822241" y="38572"/>
        <a:ext cx="10087407" cy="688967"/>
      </dsp:txXfrm>
    </dsp:sp>
    <dsp:sp modelId="{C8DA1ECA-9358-4567-B8AA-AEA8F9F44A92}">
      <dsp:nvSpPr>
        <dsp:cNvPr id="0" name=""/>
        <dsp:cNvSpPr/>
      </dsp:nvSpPr>
      <dsp:spPr>
        <a:xfrm rot="5400000">
          <a:off x="-176194" y="1204342"/>
          <a:ext cx="1174630" cy="8222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39269"/>
        <a:ext cx="822241" cy="352389"/>
      </dsp:txXfrm>
    </dsp:sp>
    <dsp:sp modelId="{B39B6A09-EEB6-4B13-8DCD-755063C573AA}">
      <dsp:nvSpPr>
        <dsp:cNvPr id="0" name=""/>
        <dsp:cNvSpPr/>
      </dsp:nvSpPr>
      <dsp:spPr>
        <a:xfrm rot="5400000">
          <a:off x="5502825" y="-3652436"/>
          <a:ext cx="763509" cy="1012467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воспитание любви, уважения к своим национальным особенностям и чувства собственного достоинства как представителя своего народа;</a:t>
          </a:r>
          <a:endParaRPr lang="ru-RU" sz="1600" kern="1200" dirty="0"/>
        </a:p>
      </dsp:txBody>
      <dsp:txXfrm rot="-5400000">
        <a:off x="822241" y="1065419"/>
        <a:ext cx="10087407" cy="688967"/>
      </dsp:txXfrm>
    </dsp:sp>
    <dsp:sp modelId="{1FF141D4-0B93-4C92-A4A4-56A4E8568CAC}">
      <dsp:nvSpPr>
        <dsp:cNvPr id="0" name=""/>
        <dsp:cNvSpPr/>
      </dsp:nvSpPr>
      <dsp:spPr>
        <a:xfrm rot="5400000">
          <a:off x="-176194" y="2231190"/>
          <a:ext cx="1174630" cy="8222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466117"/>
        <a:ext cx="822241" cy="352389"/>
      </dsp:txXfrm>
    </dsp:sp>
    <dsp:sp modelId="{C786E59A-254A-447C-A529-5BA80D3DEA39}">
      <dsp:nvSpPr>
        <dsp:cNvPr id="0" name=""/>
        <dsp:cNvSpPr/>
      </dsp:nvSpPr>
      <dsp:spPr>
        <a:xfrm rot="5400000">
          <a:off x="5502825" y="-2625589"/>
          <a:ext cx="763509" cy="1012467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воспитание уважительного отношения к народу России в целом, своим соотечественникам и согражданам, представителям всех народов России, к ровесникам, родителям, соседям, старшим, другим людям вне зависимости от их этнической принадлежности;</a:t>
          </a:r>
          <a:endParaRPr lang="ru-RU" sz="1600" kern="1200" dirty="0"/>
        </a:p>
      </dsp:txBody>
      <dsp:txXfrm rot="-5400000">
        <a:off x="822241" y="2092266"/>
        <a:ext cx="10087407" cy="688967"/>
      </dsp:txXfrm>
    </dsp:sp>
    <dsp:sp modelId="{BA45211A-A9EC-4EEB-BBD4-CB0BA648FD62}">
      <dsp:nvSpPr>
        <dsp:cNvPr id="0" name=""/>
        <dsp:cNvSpPr/>
      </dsp:nvSpPr>
      <dsp:spPr>
        <a:xfrm rot="5400000">
          <a:off x="-176194" y="3258037"/>
          <a:ext cx="1174630" cy="8222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1" y="3492964"/>
        <a:ext cx="822241" cy="352389"/>
      </dsp:txXfrm>
    </dsp:sp>
    <dsp:sp modelId="{4845D4AD-E03C-458B-BDFA-BB384B3AC99A}">
      <dsp:nvSpPr>
        <dsp:cNvPr id="0" name=""/>
        <dsp:cNvSpPr/>
      </dsp:nvSpPr>
      <dsp:spPr>
        <a:xfrm rot="5400000">
          <a:off x="5502825" y="-1598741"/>
          <a:ext cx="763509" cy="1012467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воспитание любви к родной природе, природе своего края, России, понимания единства природы и людей и бережного ответственного отношения к природе;</a:t>
          </a:r>
          <a:endParaRPr lang="ru-RU" sz="1600" kern="1200" dirty="0"/>
        </a:p>
      </dsp:txBody>
      <dsp:txXfrm rot="-5400000">
        <a:off x="822241" y="3119114"/>
        <a:ext cx="10087407" cy="688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D520A-0A66-4B46-A64F-3FF5F88600CD}">
      <dsp:nvSpPr>
        <dsp:cNvPr id="0" name=""/>
        <dsp:cNvSpPr/>
      </dsp:nvSpPr>
      <dsp:spPr>
        <a:xfrm rot="5400000">
          <a:off x="-166809" y="167249"/>
          <a:ext cx="1112066" cy="778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</a:t>
          </a:r>
          <a:endParaRPr lang="ru-RU" sz="2100" kern="1200" dirty="0"/>
        </a:p>
      </dsp:txBody>
      <dsp:txXfrm rot="-5400000">
        <a:off x="1" y="389662"/>
        <a:ext cx="778446" cy="333620"/>
      </dsp:txXfrm>
    </dsp:sp>
    <dsp:sp modelId="{160E3C7F-9576-4480-AC4C-53A8B8821AF8}">
      <dsp:nvSpPr>
        <dsp:cNvPr id="0" name=""/>
        <dsp:cNvSpPr/>
      </dsp:nvSpPr>
      <dsp:spPr>
        <a:xfrm rot="5400000">
          <a:off x="5609092" y="-4830645"/>
          <a:ext cx="722843" cy="103841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</a:r>
          <a:endParaRPr lang="ru-RU" sz="1500" kern="1200" dirty="0"/>
        </a:p>
      </dsp:txBody>
      <dsp:txXfrm rot="-5400000">
        <a:off x="778447" y="35286"/>
        <a:ext cx="10348848" cy="652271"/>
      </dsp:txXfrm>
    </dsp:sp>
    <dsp:sp modelId="{37D1F7BD-6423-4B9C-9BA6-4BAA3D5CCB34}">
      <dsp:nvSpPr>
        <dsp:cNvPr id="0" name=""/>
        <dsp:cNvSpPr/>
      </dsp:nvSpPr>
      <dsp:spPr>
        <a:xfrm rot="5400000">
          <a:off x="-166809" y="1130486"/>
          <a:ext cx="1112066" cy="778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</a:t>
          </a:r>
          <a:endParaRPr lang="ru-RU" sz="2100" kern="1200" dirty="0"/>
        </a:p>
      </dsp:txBody>
      <dsp:txXfrm rot="-5400000">
        <a:off x="1" y="1352899"/>
        <a:ext cx="778446" cy="333620"/>
      </dsp:txXfrm>
    </dsp:sp>
    <dsp:sp modelId="{5192361F-1CE8-486B-B98D-F83E47D5AA37}">
      <dsp:nvSpPr>
        <dsp:cNvPr id="0" name=""/>
        <dsp:cNvSpPr/>
      </dsp:nvSpPr>
      <dsp:spPr>
        <a:xfrm rot="5400000">
          <a:off x="5609092" y="-3866969"/>
          <a:ext cx="722843" cy="103841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воспитание у ребенка чувства любви и привязанности к своей семье, дому, детскому саду, друзьям, городу, улице; </a:t>
          </a:r>
          <a:endParaRPr lang="ru-RU" sz="1500" kern="1200" dirty="0"/>
        </a:p>
      </dsp:txBody>
      <dsp:txXfrm rot="-5400000">
        <a:off x="778447" y="998962"/>
        <a:ext cx="10348848" cy="652271"/>
      </dsp:txXfrm>
    </dsp:sp>
    <dsp:sp modelId="{138DDE46-7889-47A0-AB0F-E58788B5DF38}">
      <dsp:nvSpPr>
        <dsp:cNvPr id="0" name=""/>
        <dsp:cNvSpPr/>
      </dsp:nvSpPr>
      <dsp:spPr>
        <a:xfrm rot="5400000">
          <a:off x="-166809" y="2093723"/>
          <a:ext cx="1112066" cy="778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7</a:t>
          </a:r>
          <a:endParaRPr lang="ru-RU" sz="2100" kern="1200" dirty="0"/>
        </a:p>
      </dsp:txBody>
      <dsp:txXfrm rot="-5400000">
        <a:off x="1" y="2316136"/>
        <a:ext cx="778446" cy="333620"/>
      </dsp:txXfrm>
    </dsp:sp>
    <dsp:sp modelId="{03B94BC6-BEE8-4AB4-B5B3-2368A182B586}">
      <dsp:nvSpPr>
        <dsp:cNvPr id="0" name=""/>
        <dsp:cNvSpPr/>
      </dsp:nvSpPr>
      <dsp:spPr>
        <a:xfrm rot="5400000">
          <a:off x="5609092" y="-2903731"/>
          <a:ext cx="722843" cy="103841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воспитывать уважение к труду человека;</a:t>
          </a:r>
          <a:endParaRPr lang="ru-RU" sz="1500" kern="1200" dirty="0" smtClean="0"/>
        </a:p>
      </dsp:txBody>
      <dsp:txXfrm rot="-5400000">
        <a:off x="778447" y="1962200"/>
        <a:ext cx="10348848" cy="652271"/>
      </dsp:txXfrm>
    </dsp:sp>
    <dsp:sp modelId="{73BB88C8-088E-4491-AE6C-2076B81919FA}">
      <dsp:nvSpPr>
        <dsp:cNvPr id="0" name=""/>
        <dsp:cNvSpPr/>
      </dsp:nvSpPr>
      <dsp:spPr>
        <a:xfrm rot="5400000">
          <a:off x="-166809" y="3056961"/>
          <a:ext cx="1112066" cy="77844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8</a:t>
          </a:r>
          <a:endParaRPr lang="ru-RU" sz="2100" kern="1200" dirty="0"/>
        </a:p>
      </dsp:txBody>
      <dsp:txXfrm rot="-5400000">
        <a:off x="1" y="3279374"/>
        <a:ext cx="778446" cy="333620"/>
      </dsp:txXfrm>
    </dsp:sp>
    <dsp:sp modelId="{C946E025-5606-4862-81AB-9ECCC8B14F40}">
      <dsp:nvSpPr>
        <dsp:cNvPr id="0" name=""/>
        <dsp:cNvSpPr/>
      </dsp:nvSpPr>
      <dsp:spPr>
        <a:xfrm rot="5400000">
          <a:off x="5609092" y="-1930960"/>
          <a:ext cx="722843" cy="10384134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i="1" kern="1200" dirty="0" smtClean="0">
              <a:latin typeface="Times New Roman" pitchFamily="18" charset="0"/>
              <a:cs typeface="Times New Roman" pitchFamily="18" charset="0"/>
            </a:rPr>
            <a:t>формировать у дошкольников чувство ответственности и гордости за достижения своей страны.</a:t>
          </a:r>
          <a:endParaRPr lang="ru-RU" sz="1500" kern="1200" dirty="0"/>
        </a:p>
      </dsp:txBody>
      <dsp:txXfrm rot="-5400000">
        <a:off x="778447" y="2934971"/>
        <a:ext cx="10348848" cy="652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3667-C14C-4544-820D-6152737F502A}">
      <dsp:nvSpPr>
        <dsp:cNvPr id="0" name=""/>
        <dsp:cNvSpPr/>
      </dsp:nvSpPr>
      <dsp:spPr>
        <a:xfrm>
          <a:off x="2418305" y="326054"/>
          <a:ext cx="3105876" cy="2612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92FB-3071-4778-B90A-C0EEE2BE346A}">
      <dsp:nvSpPr>
        <dsp:cNvPr id="0" name=""/>
        <dsp:cNvSpPr/>
      </dsp:nvSpPr>
      <dsp:spPr>
        <a:xfrm>
          <a:off x="873075" y="1752004"/>
          <a:ext cx="1683274" cy="1683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Бескозырка</a:t>
          </a:r>
          <a:endParaRPr lang="ru-R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73075" y="1752004"/>
        <a:ext cx="1683274" cy="1683274"/>
      </dsp:txXfrm>
    </dsp:sp>
    <dsp:sp modelId="{BF74A0C6-DB76-47FC-9459-A3149B956AE1}">
      <dsp:nvSpPr>
        <dsp:cNvPr id="0" name=""/>
        <dsp:cNvSpPr/>
      </dsp:nvSpPr>
      <dsp:spPr>
        <a:xfrm>
          <a:off x="7226770" y="326054"/>
          <a:ext cx="3105876" cy="26122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155F-506F-42C2-8E9A-AF9863FB761E}">
      <dsp:nvSpPr>
        <dsp:cNvPr id="0" name=""/>
        <dsp:cNvSpPr/>
      </dsp:nvSpPr>
      <dsp:spPr>
        <a:xfrm>
          <a:off x="5655651" y="1803782"/>
          <a:ext cx="1683274" cy="1683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Победы</a:t>
          </a:r>
          <a:endParaRPr lang="ru-R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55651" y="1803782"/>
        <a:ext cx="1683274" cy="1683274"/>
      </dsp:txXfrm>
    </dsp:sp>
    <dsp:sp modelId="{D72D3A45-7830-4FBA-A073-9E26AA7624FA}">
      <dsp:nvSpPr>
        <dsp:cNvPr id="0" name=""/>
        <dsp:cNvSpPr/>
      </dsp:nvSpPr>
      <dsp:spPr>
        <a:xfrm>
          <a:off x="2418305" y="3577993"/>
          <a:ext cx="3105876" cy="2612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5C62-2B52-4776-92EB-7E4B0E03D15A}">
      <dsp:nvSpPr>
        <dsp:cNvPr id="0" name=""/>
        <dsp:cNvSpPr/>
      </dsp:nvSpPr>
      <dsp:spPr>
        <a:xfrm>
          <a:off x="873058" y="4615763"/>
          <a:ext cx="1683274" cy="1683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Любви, Семьи и верности</a:t>
          </a:r>
          <a:endParaRPr lang="ru-R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73058" y="4615763"/>
        <a:ext cx="1683274" cy="1683274"/>
      </dsp:txXfrm>
    </dsp:sp>
    <dsp:sp modelId="{5CEC8DE2-3812-4B70-9C99-4874EFA50F99}">
      <dsp:nvSpPr>
        <dsp:cNvPr id="0" name=""/>
        <dsp:cNvSpPr/>
      </dsp:nvSpPr>
      <dsp:spPr>
        <a:xfrm>
          <a:off x="7226770" y="3577993"/>
          <a:ext cx="3105876" cy="261226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DCEBA-4B27-4875-98EB-15B5DADAE217}">
      <dsp:nvSpPr>
        <dsp:cNvPr id="0" name=""/>
        <dsp:cNvSpPr/>
      </dsp:nvSpPr>
      <dsp:spPr>
        <a:xfrm>
          <a:off x="5793680" y="4658889"/>
          <a:ext cx="1683274" cy="1683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День России</a:t>
          </a:r>
          <a:endParaRPr lang="ru-RU" sz="24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93680" y="4658889"/>
        <a:ext cx="1683274" cy="16832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3667-C14C-4544-820D-6152737F502A}">
      <dsp:nvSpPr>
        <dsp:cNvPr id="0" name=""/>
        <dsp:cNvSpPr/>
      </dsp:nvSpPr>
      <dsp:spPr>
        <a:xfrm>
          <a:off x="2418305" y="326054"/>
          <a:ext cx="3105876" cy="26122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92FB-3071-4778-B90A-C0EEE2BE346A}">
      <dsp:nvSpPr>
        <dsp:cNvPr id="0" name=""/>
        <dsp:cNvSpPr/>
      </dsp:nvSpPr>
      <dsp:spPr>
        <a:xfrm>
          <a:off x="873075" y="1752004"/>
          <a:ext cx="1683274" cy="1683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Квест-игра к 23 февраля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73075" y="1752004"/>
        <a:ext cx="1683274" cy="1683274"/>
      </dsp:txXfrm>
    </dsp:sp>
    <dsp:sp modelId="{BF74A0C6-DB76-47FC-9459-A3149B956AE1}">
      <dsp:nvSpPr>
        <dsp:cNvPr id="0" name=""/>
        <dsp:cNvSpPr/>
      </dsp:nvSpPr>
      <dsp:spPr>
        <a:xfrm>
          <a:off x="7226770" y="326054"/>
          <a:ext cx="3105876" cy="26122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155F-506F-42C2-8E9A-AF9863FB761E}">
      <dsp:nvSpPr>
        <dsp:cNvPr id="0" name=""/>
        <dsp:cNvSpPr/>
      </dsp:nvSpPr>
      <dsp:spPr>
        <a:xfrm>
          <a:off x="5655651" y="1803782"/>
          <a:ext cx="1683274" cy="1683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«Папа, мама и я – спортивная семья»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55651" y="1803782"/>
        <a:ext cx="1683274" cy="1683274"/>
      </dsp:txXfrm>
    </dsp:sp>
    <dsp:sp modelId="{D72D3A45-7830-4FBA-A073-9E26AA7624FA}">
      <dsp:nvSpPr>
        <dsp:cNvPr id="0" name=""/>
        <dsp:cNvSpPr/>
      </dsp:nvSpPr>
      <dsp:spPr>
        <a:xfrm>
          <a:off x="2418305" y="3577993"/>
          <a:ext cx="3105876" cy="26122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5C62-2B52-4776-92EB-7E4B0E03D15A}">
      <dsp:nvSpPr>
        <dsp:cNvPr id="0" name=""/>
        <dsp:cNvSpPr/>
      </dsp:nvSpPr>
      <dsp:spPr>
        <a:xfrm>
          <a:off x="873058" y="4615763"/>
          <a:ext cx="1683274" cy="1683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 по теме пожарной безопасности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73058" y="4615763"/>
        <a:ext cx="1683274" cy="1683274"/>
      </dsp:txXfrm>
    </dsp:sp>
    <dsp:sp modelId="{5CEC8DE2-3812-4B70-9C99-4874EFA50F99}">
      <dsp:nvSpPr>
        <dsp:cNvPr id="0" name=""/>
        <dsp:cNvSpPr/>
      </dsp:nvSpPr>
      <dsp:spPr>
        <a:xfrm>
          <a:off x="7226770" y="3577993"/>
          <a:ext cx="3105876" cy="261226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DCEBA-4B27-4875-98EB-15B5DADAE217}">
      <dsp:nvSpPr>
        <dsp:cNvPr id="0" name=""/>
        <dsp:cNvSpPr/>
      </dsp:nvSpPr>
      <dsp:spPr>
        <a:xfrm>
          <a:off x="5793680" y="4658889"/>
          <a:ext cx="1683274" cy="16832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Досуг по теме ПДД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93680" y="4658889"/>
        <a:ext cx="1683274" cy="16832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3667-C14C-4544-820D-6152737F502A}">
      <dsp:nvSpPr>
        <dsp:cNvPr id="0" name=""/>
        <dsp:cNvSpPr/>
      </dsp:nvSpPr>
      <dsp:spPr>
        <a:xfrm>
          <a:off x="2444513" y="466477"/>
          <a:ext cx="3058001" cy="2748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92FB-3071-4778-B90A-C0EEE2BE346A}">
      <dsp:nvSpPr>
        <dsp:cNvPr id="0" name=""/>
        <dsp:cNvSpPr/>
      </dsp:nvSpPr>
      <dsp:spPr>
        <a:xfrm>
          <a:off x="948973" y="1820615"/>
          <a:ext cx="1657327" cy="1657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«Крышечка в радость»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48973" y="1820615"/>
        <a:ext cx="1657327" cy="1657327"/>
      </dsp:txXfrm>
    </dsp:sp>
    <dsp:sp modelId="{BF74A0C6-DB76-47FC-9459-A3149B956AE1}">
      <dsp:nvSpPr>
        <dsp:cNvPr id="0" name=""/>
        <dsp:cNvSpPr/>
      </dsp:nvSpPr>
      <dsp:spPr>
        <a:xfrm rot="5400000">
          <a:off x="7204730" y="372554"/>
          <a:ext cx="3058001" cy="2571997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5" r="-1079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155F-506F-42C2-8E9A-AF9863FB761E}">
      <dsp:nvSpPr>
        <dsp:cNvPr id="0" name=""/>
        <dsp:cNvSpPr/>
      </dsp:nvSpPr>
      <dsp:spPr>
        <a:xfrm>
          <a:off x="5657829" y="1827504"/>
          <a:ext cx="1657327" cy="1657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«Бумажный десант»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57829" y="1827504"/>
        <a:ext cx="1657327" cy="1657327"/>
      </dsp:txXfrm>
    </dsp:sp>
    <dsp:sp modelId="{D72D3A45-7830-4FBA-A073-9E26AA7624FA}">
      <dsp:nvSpPr>
        <dsp:cNvPr id="0" name=""/>
        <dsp:cNvSpPr/>
      </dsp:nvSpPr>
      <dsp:spPr>
        <a:xfrm>
          <a:off x="2470384" y="3618457"/>
          <a:ext cx="3058001" cy="25719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5C62-2B52-4776-92EB-7E4B0E03D15A}">
      <dsp:nvSpPr>
        <dsp:cNvPr id="0" name=""/>
        <dsp:cNvSpPr/>
      </dsp:nvSpPr>
      <dsp:spPr>
        <a:xfrm>
          <a:off x="948956" y="4640231"/>
          <a:ext cx="1657327" cy="1657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Акция «Елка желаний»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48956" y="4640231"/>
        <a:ext cx="1657327" cy="1657327"/>
      </dsp:txXfrm>
    </dsp:sp>
    <dsp:sp modelId="{5CEC8DE2-3812-4B70-9C99-4874EFA50F99}">
      <dsp:nvSpPr>
        <dsp:cNvPr id="0" name=""/>
        <dsp:cNvSpPr/>
      </dsp:nvSpPr>
      <dsp:spPr>
        <a:xfrm>
          <a:off x="7204730" y="3618457"/>
          <a:ext cx="3058001" cy="25719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DCEBA-4B27-4875-98EB-15B5DADAE217}">
      <dsp:nvSpPr>
        <dsp:cNvPr id="0" name=""/>
        <dsp:cNvSpPr/>
      </dsp:nvSpPr>
      <dsp:spPr>
        <a:xfrm>
          <a:off x="5793730" y="4682692"/>
          <a:ext cx="1657327" cy="16573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Двухмесячник по наведению порядка</a:t>
          </a:r>
          <a:endParaRPr lang="ru-RU" sz="2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93730" y="4682692"/>
        <a:ext cx="1657327" cy="16573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23667-C14C-4544-820D-6152737F502A}">
      <dsp:nvSpPr>
        <dsp:cNvPr id="0" name=""/>
        <dsp:cNvSpPr/>
      </dsp:nvSpPr>
      <dsp:spPr>
        <a:xfrm>
          <a:off x="2486320" y="598318"/>
          <a:ext cx="2962252" cy="26623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592FB-3071-4778-B90A-C0EEE2BE346A}">
      <dsp:nvSpPr>
        <dsp:cNvPr id="0" name=""/>
        <dsp:cNvSpPr/>
      </dsp:nvSpPr>
      <dsp:spPr>
        <a:xfrm>
          <a:off x="1037606" y="1868274"/>
          <a:ext cx="1605434" cy="1605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МОУ СОШ № 29</a:t>
          </a:r>
          <a:endParaRPr lang="ru-RU" sz="20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37606" y="1868274"/>
        <a:ext cx="1605434" cy="1605434"/>
      </dsp:txXfrm>
    </dsp:sp>
    <dsp:sp modelId="{BF74A0C6-DB76-47FC-9459-A3149B956AE1}">
      <dsp:nvSpPr>
        <dsp:cNvPr id="0" name=""/>
        <dsp:cNvSpPr/>
      </dsp:nvSpPr>
      <dsp:spPr>
        <a:xfrm>
          <a:off x="7177365" y="379556"/>
          <a:ext cx="3214902" cy="29307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B155F-506F-42C2-8E9A-AF9863FB761E}">
      <dsp:nvSpPr>
        <dsp:cNvPr id="0" name=""/>
        <dsp:cNvSpPr/>
      </dsp:nvSpPr>
      <dsp:spPr>
        <a:xfrm>
          <a:off x="5590064" y="1919750"/>
          <a:ext cx="1605434" cy="1605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590064" y="1919750"/>
        <a:ext cx="1605434" cy="1605434"/>
      </dsp:txXfrm>
    </dsp:sp>
    <dsp:sp modelId="{D72D3A45-7830-4FBA-A073-9E26AA7624FA}">
      <dsp:nvSpPr>
        <dsp:cNvPr id="0" name=""/>
        <dsp:cNvSpPr/>
      </dsp:nvSpPr>
      <dsp:spPr>
        <a:xfrm>
          <a:off x="2574543" y="3706106"/>
          <a:ext cx="2962252" cy="24914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B5C62-2B52-4776-92EB-7E4B0E03D15A}">
      <dsp:nvSpPr>
        <dsp:cNvPr id="0" name=""/>
        <dsp:cNvSpPr/>
      </dsp:nvSpPr>
      <dsp:spPr>
        <a:xfrm>
          <a:off x="1100753" y="4695887"/>
          <a:ext cx="1605434" cy="1605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МАОУ СОШ № 19</a:t>
          </a:r>
          <a:endParaRPr lang="ru-RU" sz="20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00753" y="4695887"/>
        <a:ext cx="1605434" cy="1605434"/>
      </dsp:txXfrm>
    </dsp:sp>
    <dsp:sp modelId="{5CEC8DE2-3812-4B70-9C99-4874EFA50F99}">
      <dsp:nvSpPr>
        <dsp:cNvPr id="0" name=""/>
        <dsp:cNvSpPr/>
      </dsp:nvSpPr>
      <dsp:spPr>
        <a:xfrm>
          <a:off x="7277186" y="3706106"/>
          <a:ext cx="2962252" cy="249146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DCEBA-4B27-4875-98EB-15B5DADAE217}">
      <dsp:nvSpPr>
        <dsp:cNvPr id="0" name=""/>
        <dsp:cNvSpPr/>
      </dsp:nvSpPr>
      <dsp:spPr>
        <a:xfrm>
          <a:off x="5668318" y="4665303"/>
          <a:ext cx="1605434" cy="16054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68318" y="4665303"/>
        <a:ext cx="1605434" cy="1605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42449-10A1-4278-B96C-C4ABAB189E46}">
      <dsp:nvSpPr>
        <dsp:cNvPr id="0" name=""/>
        <dsp:cNvSpPr/>
      </dsp:nvSpPr>
      <dsp:spPr>
        <a:xfrm>
          <a:off x="1756023" y="1109475"/>
          <a:ext cx="1400710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4251-3D1A-453A-AC20-F2E87A36EEF3}">
      <dsp:nvSpPr>
        <dsp:cNvPr id="0" name=""/>
        <dsp:cNvSpPr/>
      </dsp:nvSpPr>
      <dsp:spPr>
        <a:xfrm>
          <a:off x="3240776" y="991851"/>
          <a:ext cx="161081" cy="30233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80E2B-37E7-47C5-9407-98DE51395E71}">
      <dsp:nvSpPr>
        <dsp:cNvPr id="0" name=""/>
        <dsp:cNvSpPr/>
      </dsp:nvSpPr>
      <dsp:spPr>
        <a:xfrm>
          <a:off x="824550" y="353127"/>
          <a:ext cx="1512767" cy="15127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04" tIns="58704" rIns="58704" bIns="58704" numCol="1" spcCol="1270" rtlCol="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noProof="0">
              <a:latin typeface="Calibri" panose="020F0502020204030204" pitchFamily="34" charset="0"/>
            </a:rPr>
            <a:t>1</a:t>
          </a:r>
          <a:endParaRPr lang="ru-RU" sz="6000" kern="1200" noProof="0" dirty="0">
            <a:latin typeface="Calibri" panose="020F0502020204030204" pitchFamily="34" charset="0"/>
          </a:endParaRPr>
        </a:p>
      </dsp:txBody>
      <dsp:txXfrm>
        <a:off x="1046090" y="574667"/>
        <a:ext cx="1069687" cy="1069687"/>
      </dsp:txXfrm>
    </dsp:sp>
    <dsp:sp modelId="{2D736B05-B42D-46EA-852B-C2BFDDD5591E}">
      <dsp:nvSpPr>
        <dsp:cNvPr id="0" name=""/>
        <dsp:cNvSpPr/>
      </dsp:nvSpPr>
      <dsp:spPr>
        <a:xfrm>
          <a:off x="5134" y="2032676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atin typeface="Times New Roman" pitchFamily="18" charset="0"/>
              <a:cs typeface="Times New Roman" pitchFamily="18" charset="0"/>
            </a:rPr>
            <a:t>ИГРОВАЯ КУЛЬТУРНАЯ ПРАКТИКА</a:t>
          </a:r>
          <a:endParaRPr lang="ru-RU" sz="24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134" y="2425796"/>
        <a:ext cx="3151599" cy="1572480"/>
      </dsp:txXfrm>
    </dsp:sp>
    <dsp:sp modelId="{69403660-B91F-4F31-9188-E4F56CDF83C4}">
      <dsp:nvSpPr>
        <dsp:cNvPr id="0" name=""/>
        <dsp:cNvSpPr/>
      </dsp:nvSpPr>
      <dsp:spPr>
        <a:xfrm>
          <a:off x="3506911" y="1110033"/>
          <a:ext cx="315159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3C13A9-1FDD-4FC4-A337-CF907FF0D233}">
      <dsp:nvSpPr>
        <dsp:cNvPr id="0" name=""/>
        <dsp:cNvSpPr/>
      </dsp:nvSpPr>
      <dsp:spPr>
        <a:xfrm>
          <a:off x="6742553" y="992322"/>
          <a:ext cx="161081" cy="30277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F8023-7BBB-4718-BC8F-AC65EE454DC6}">
      <dsp:nvSpPr>
        <dsp:cNvPr id="0" name=""/>
        <dsp:cNvSpPr/>
      </dsp:nvSpPr>
      <dsp:spPr>
        <a:xfrm>
          <a:off x="4325770" y="353128"/>
          <a:ext cx="1513881" cy="1513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7" tIns="58747" rIns="58747" bIns="58747" numCol="1" spcCol="1270" rtlCol="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noProof="0">
              <a:latin typeface="Calibri" panose="020F0502020204030204" pitchFamily="34" charset="0"/>
            </a:rPr>
            <a:t>2</a:t>
          </a:r>
          <a:endParaRPr lang="ru-RU" sz="6000" kern="1200" noProof="0" dirty="0">
            <a:latin typeface="Calibri" panose="020F0502020204030204" pitchFamily="34" charset="0"/>
          </a:endParaRPr>
        </a:p>
      </dsp:txBody>
      <dsp:txXfrm>
        <a:off x="4547473" y="574831"/>
        <a:ext cx="1070475" cy="1070475"/>
      </dsp:txXfrm>
    </dsp:sp>
    <dsp:sp modelId="{C988C04E-40E3-4D68-BF18-66EFFEEF4EB2}">
      <dsp:nvSpPr>
        <dsp:cNvPr id="0" name=""/>
        <dsp:cNvSpPr/>
      </dsp:nvSpPr>
      <dsp:spPr>
        <a:xfrm>
          <a:off x="3506911" y="2033914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noProof="0" dirty="0" smtClean="0">
              <a:latin typeface="Times New Roman" pitchFamily="18" charset="0"/>
              <a:cs typeface="Times New Roman" pitchFamily="18" charset="0"/>
            </a:rPr>
            <a:t>ХУДОЖЕСТВЕННАЯ, ПРОДУКТИВНАЯ ПРАКТИКА</a:t>
          </a:r>
          <a:endParaRPr lang="ru-RU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3506911" y="2427034"/>
        <a:ext cx="3151599" cy="1572480"/>
      </dsp:txXfrm>
    </dsp:sp>
    <dsp:sp modelId="{E6547311-AF0E-4FCF-BDD0-47989B866E24}">
      <dsp:nvSpPr>
        <dsp:cNvPr id="0" name=""/>
        <dsp:cNvSpPr/>
      </dsp:nvSpPr>
      <dsp:spPr>
        <a:xfrm>
          <a:off x="7008688" y="1110033"/>
          <a:ext cx="157579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5C8DA-1E76-407A-B430-701BCCF29F00}">
      <dsp:nvSpPr>
        <dsp:cNvPr id="0" name=""/>
        <dsp:cNvSpPr/>
      </dsp:nvSpPr>
      <dsp:spPr>
        <a:xfrm>
          <a:off x="7826800" y="352381"/>
          <a:ext cx="1515374" cy="151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805" tIns="58805" rIns="58805" bIns="58805" numCol="1" spcCol="1270" rtlCol="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noProof="0">
              <a:latin typeface="Calibri" panose="020F0502020204030204" pitchFamily="34" charset="0"/>
            </a:rPr>
            <a:t>3</a:t>
          </a:r>
          <a:endParaRPr lang="ru-RU" sz="6000" kern="1200" noProof="0" dirty="0">
            <a:latin typeface="Calibri" panose="020F0502020204030204" pitchFamily="34" charset="0"/>
          </a:endParaRPr>
        </a:p>
      </dsp:txBody>
      <dsp:txXfrm>
        <a:off x="8048721" y="574302"/>
        <a:ext cx="1071532" cy="1071532"/>
      </dsp:txXfrm>
    </dsp:sp>
    <dsp:sp modelId="{D997FB1E-CF8D-4F5C-9E93-059F85035C01}">
      <dsp:nvSpPr>
        <dsp:cNvPr id="0" name=""/>
        <dsp:cNvSpPr/>
      </dsp:nvSpPr>
      <dsp:spPr>
        <a:xfrm>
          <a:off x="7008688" y="2033914"/>
          <a:ext cx="31515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2" tIns="165100" rIns="248602" bIns="16510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ИССЛЕДОВАТЕЛЬСКАЯ КУЛЬТУРНАЯ ПРАКТИКА</a:t>
          </a:r>
          <a:endParaRPr lang="ru-RU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008688" y="2427034"/>
        <a:ext cx="3151599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Стрелка нумерованного линейного процесса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Для отображения этапов процесса, показанного в круге, были добавлены автоматические числа. Текст уровней 1 и 2 отображается в фигуре под названием UpArrowCallout. Кроме того, узлы соединены фигурой, напоминающей стрелку, подчеркивающей характер процесса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0BCCEA4B-F3EB-4171-AE59-457154E02EEE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6E793552-5898-4293-8C7D-49823170C6CF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E37CDDB0-D246-4BF3-A6BB-E15F509C93D9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Стрелка нумерованного линейного процесса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Для отображения этапов процесса, показанного в круге, были добавлены автоматические числа. Текст уровней 1 и 2 отображается в фигуре под названием UpArrowCallout. Кроме того, узлы соединены фигурой, напоминающей стрелку, подчеркивающей характер процесса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0BCCEA4B-F3EB-4171-AE59-457154E02EEE}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{6E793552-5898-4293-8C7D-49823170C6CF}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{E37CDDB0-D246-4BF3-A6BB-E15F509C93D9}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DBA6C86A-E696-4915-84A9-365D513683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EFA275-E5BD-42D5-86C3-D4A66EF382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1AAA4C-3848-4479-8BAE-7416C69D838B}" type="datetime1">
              <a:rPr lang="ru-RU" smtClean="0"/>
              <a:t>15.10.2022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D08037F-BC33-4B71-9390-1FCCB44C83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7F7A39EB-596B-48AB-BC3E-069215B769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BEDFD5B-C328-43D8-A4C7-929BECA31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01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EF7297-E696-42FA-BD5C-58A12FB6DD65}" type="datetime1">
              <a:rPr lang="ru-RU" noProof="0" smtClean="0"/>
              <a:t>15.10.2022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F8D0E63-0F6A-47B0-8BD1-6E95B004C87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232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43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F8D0E63-0F6A-47B0-8BD1-6E95B004C87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0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0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8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9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6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F8D0E63-0F6A-47B0-8BD1-6E95B004C87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00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8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2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F8D0E63-0F6A-47B0-8BD1-6E95B004C87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1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01732-524E-4C0E-93E4-6E4AACAA0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E348C5-D764-4623-9F23-CA6FDA4BA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3701F-AD3B-4620-BBC4-6B0BE167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B09F-01B0-491A-B28A-3EBC33550A83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A8733D-B742-47C1-B60C-677691AA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DC0CCF-E292-4880-ABC0-EA220A2A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F062-10D2-4BAC-9767-5E3A0FBB67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Графический объект 33" descr="Tag=AccentColor&#10;Flavor=Light&#10;Target=Fill">
            <a:extLst>
              <a:ext uri="{FF2B5EF4-FFF2-40B4-BE49-F238E27FC236}">
                <a16:creationId xmlns:a16="http://schemas.microsoft.com/office/drawing/2014/main" xmlns="" id="{03CFA984-17AE-4252-A11E-B4DC1E7F4B12}"/>
              </a:ext>
            </a:extLst>
          </p:cNvPr>
          <p:cNvSpPr>
            <a:spLocks noChangeAspect="1"/>
          </p:cNvSpPr>
          <p:nvPr userDrawn="1"/>
        </p:nvSpPr>
        <p:spPr>
          <a:xfrm>
            <a:off x="1318417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1F474D91-1C27-45D0-B7BA-EB340228046E}"/>
              </a:ext>
            </a:extLst>
          </p:cNvPr>
          <p:cNvSpPr/>
          <p:nvPr userDrawn="1"/>
        </p:nvSpPr>
        <p:spPr>
          <a:xfrm>
            <a:off x="3974206" y="411333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9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4DE30-7CED-4AFE-BF37-DB36C6C9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1C623BD-A9CF-4C07-91FE-BE257CF72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543B39-0AB0-43EF-BFC8-4D10C1BD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E03C9-222F-45E1-AF20-4556A7D0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2590C3-ADAF-497B-8461-8ED40819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757366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100ED42-7498-47E1-A525-D58224626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26F2ADE-4BB6-46BD-9EBA-B05D7A4A5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4611A-996D-40D6-894B-F9D3AC82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274D23-25E3-4DAA-9182-A8C4D86C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E8207E-0D56-4C93-8791-16E5E56C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7786254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Рисунок 19">
            <a:extLst>
              <a:ext uri="{FF2B5EF4-FFF2-40B4-BE49-F238E27FC236}">
                <a16:creationId xmlns:a16="http://schemas.microsoft.com/office/drawing/2014/main" xmlns="" id="{17D0AB67-E176-475C-977C-73640253B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4361970"/>
            <a:ext cx="4038599" cy="2496030"/>
          </a:xfrm>
          <a:custGeom>
            <a:avLst/>
            <a:gdLst>
              <a:gd name="connsiteX0" fmla="*/ 2464753 w 4038599"/>
              <a:gd name="connsiteY0" fmla="*/ 4 h 2496030"/>
              <a:gd name="connsiteX1" fmla="*/ 2599067 w 4038599"/>
              <a:gd name="connsiteY1" fmla="*/ 4428 h 2496030"/>
              <a:gd name="connsiteX2" fmla="*/ 3052443 w 4038599"/>
              <a:gd name="connsiteY2" fmla="*/ 14222 h 2496030"/>
              <a:gd name="connsiteX3" fmla="*/ 3417420 w 4038599"/>
              <a:gd name="connsiteY3" fmla="*/ 9782 h 2496030"/>
              <a:gd name="connsiteX4" fmla="*/ 3757835 w 4038599"/>
              <a:gd name="connsiteY4" fmla="*/ 19315 h 2496030"/>
              <a:gd name="connsiteX5" fmla="*/ 3892671 w 4038599"/>
              <a:gd name="connsiteY5" fmla="*/ 13177 h 2496030"/>
              <a:gd name="connsiteX6" fmla="*/ 4016790 w 4038599"/>
              <a:gd name="connsiteY6" fmla="*/ 8134 h 2496030"/>
              <a:gd name="connsiteX7" fmla="*/ 4034037 w 4038599"/>
              <a:gd name="connsiteY7" fmla="*/ 8999 h 2496030"/>
              <a:gd name="connsiteX8" fmla="*/ 4035370 w 4038599"/>
              <a:gd name="connsiteY8" fmla="*/ 62503 h 2496030"/>
              <a:gd name="connsiteX9" fmla="*/ 4020562 w 4038599"/>
              <a:gd name="connsiteY9" fmla="*/ 231143 h 2496030"/>
              <a:gd name="connsiteX10" fmla="*/ 4019168 w 4038599"/>
              <a:gd name="connsiteY10" fmla="*/ 393470 h 2496030"/>
              <a:gd name="connsiteX11" fmla="*/ 4014100 w 4038599"/>
              <a:gd name="connsiteY11" fmla="*/ 651618 h 2496030"/>
              <a:gd name="connsiteX12" fmla="*/ 4019295 w 4038599"/>
              <a:gd name="connsiteY12" fmla="*/ 902406 h 2496030"/>
              <a:gd name="connsiteX13" fmla="*/ 4033231 w 4038599"/>
              <a:gd name="connsiteY13" fmla="*/ 1078946 h 2496030"/>
              <a:gd name="connsiteX14" fmla="*/ 4011566 w 4038599"/>
              <a:gd name="connsiteY14" fmla="*/ 1189872 h 2496030"/>
              <a:gd name="connsiteX15" fmla="*/ 4011566 w 4038599"/>
              <a:gd name="connsiteY15" fmla="*/ 1387989 h 2496030"/>
              <a:gd name="connsiteX16" fmla="*/ 4038599 w 4038599"/>
              <a:gd name="connsiteY16" fmla="*/ 1495613 h 2496030"/>
              <a:gd name="connsiteX17" fmla="*/ 4038599 w 4038599"/>
              <a:gd name="connsiteY17" fmla="*/ 1746509 h 2496030"/>
              <a:gd name="connsiteX18" fmla="*/ 4038283 w 4038599"/>
              <a:gd name="connsiteY18" fmla="*/ 1749734 h 2496030"/>
              <a:gd name="connsiteX19" fmla="*/ 4026896 w 4038599"/>
              <a:gd name="connsiteY19" fmla="*/ 1837274 h 2496030"/>
              <a:gd name="connsiteX20" fmla="*/ 4029684 w 4038599"/>
              <a:gd name="connsiteY20" fmla="*/ 2121948 h 2496030"/>
              <a:gd name="connsiteX21" fmla="*/ 4032978 w 4038599"/>
              <a:gd name="connsiteY21" fmla="*/ 2359155 h 2496030"/>
              <a:gd name="connsiteX22" fmla="*/ 4023519 w 4038599"/>
              <a:gd name="connsiteY22" fmla="*/ 2496030 h 2496030"/>
              <a:gd name="connsiteX23" fmla="*/ 0 w 4038599"/>
              <a:gd name="connsiteY23" fmla="*/ 2496030 h 2496030"/>
              <a:gd name="connsiteX24" fmla="*/ 0 w 4038599"/>
              <a:gd name="connsiteY24" fmla="*/ 12459 h 2496030"/>
              <a:gd name="connsiteX25" fmla="*/ 17104 w 4038599"/>
              <a:gd name="connsiteY25" fmla="*/ 15006 h 2496030"/>
              <a:gd name="connsiteX26" fmla="*/ 216416 w 4038599"/>
              <a:gd name="connsiteY26" fmla="*/ 7824 h 2496030"/>
              <a:gd name="connsiteX27" fmla="*/ 651370 w 4038599"/>
              <a:gd name="connsiteY27" fmla="*/ 17748 h 2496030"/>
              <a:gd name="connsiteX28" fmla="*/ 958396 w 4038599"/>
              <a:gd name="connsiteY28" fmla="*/ 14092 h 2496030"/>
              <a:gd name="connsiteX29" fmla="*/ 1519486 w 4038599"/>
              <a:gd name="connsiteY29" fmla="*/ 21666 h 2496030"/>
              <a:gd name="connsiteX30" fmla="*/ 2062411 w 4038599"/>
              <a:gd name="connsiteY30" fmla="*/ 17487 h 2496030"/>
              <a:gd name="connsiteX31" fmla="*/ 2464753 w 4038599"/>
              <a:gd name="connsiteY31" fmla="*/ 4 h 249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38599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lnTo>
                  <a:pt x="4038599" y="1495613"/>
                </a:lnTo>
                <a:lnTo>
                  <a:pt x="4038599" y="1746509"/>
                </a:lnTo>
                <a:lnTo>
                  <a:pt x="4038283" y="1749734"/>
                </a:lnTo>
                <a:cubicBezTo>
                  <a:pt x="4035575" y="1779147"/>
                  <a:pt x="4032408" y="180846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2ABE113B-49CB-42B2-AC93-B3DF044078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1336" cy="4193763"/>
          </a:xfrm>
          <a:custGeom>
            <a:avLst/>
            <a:gdLst>
              <a:gd name="connsiteX0" fmla="*/ 0 w 4041336"/>
              <a:gd name="connsiteY0" fmla="*/ 0 h 4193763"/>
              <a:gd name="connsiteX1" fmla="*/ 4019848 w 4041336"/>
              <a:gd name="connsiteY1" fmla="*/ 0 h 4193763"/>
              <a:gd name="connsiteX2" fmla="*/ 4021195 w 4041336"/>
              <a:gd name="connsiteY2" fmla="*/ 11419 h 4193763"/>
              <a:gd name="connsiteX3" fmla="*/ 4037665 w 4041336"/>
              <a:gd name="connsiteY3" fmla="*/ 264364 h 4193763"/>
              <a:gd name="connsiteX4" fmla="*/ 4034118 w 4041336"/>
              <a:gd name="connsiteY4" fmla="*/ 574168 h 4193763"/>
              <a:gd name="connsiteX5" fmla="*/ 4026263 w 4041336"/>
              <a:gd name="connsiteY5" fmla="*/ 838028 h 4193763"/>
              <a:gd name="connsiteX6" fmla="*/ 4026263 w 4041336"/>
              <a:gd name="connsiteY6" fmla="*/ 847166 h 4193763"/>
              <a:gd name="connsiteX7" fmla="*/ 4026263 w 4041336"/>
              <a:gd name="connsiteY7" fmla="*/ 1138186 h 4193763"/>
              <a:gd name="connsiteX8" fmla="*/ 4024109 w 4041336"/>
              <a:gd name="connsiteY8" fmla="*/ 1259137 h 4193763"/>
              <a:gd name="connsiteX9" fmla="*/ 4016887 w 4041336"/>
              <a:gd name="connsiteY9" fmla="*/ 1412960 h 4193763"/>
              <a:gd name="connsiteX10" fmla="*/ 4026263 w 4041336"/>
              <a:gd name="connsiteY10" fmla="*/ 1539116 h 4193763"/>
              <a:gd name="connsiteX11" fmla="*/ 4024869 w 4041336"/>
              <a:gd name="connsiteY11" fmla="*/ 1823155 h 4193763"/>
              <a:gd name="connsiteX12" fmla="*/ 4017014 w 4041336"/>
              <a:gd name="connsiteY12" fmla="*/ 2154154 h 4193763"/>
              <a:gd name="connsiteX13" fmla="*/ 4017014 w 4041336"/>
              <a:gd name="connsiteY13" fmla="*/ 2421948 h 4193763"/>
              <a:gd name="connsiteX14" fmla="*/ 4029684 w 4041336"/>
              <a:gd name="connsiteY14" fmla="*/ 2667279 h 4193763"/>
              <a:gd name="connsiteX15" fmla="*/ 4019421 w 4041336"/>
              <a:gd name="connsiteY15" fmla="*/ 2956268 h 4193763"/>
              <a:gd name="connsiteX16" fmla="*/ 4022082 w 4041336"/>
              <a:gd name="connsiteY16" fmla="*/ 3094480 h 4193763"/>
              <a:gd name="connsiteX17" fmla="*/ 4027656 w 4041336"/>
              <a:gd name="connsiteY17" fmla="*/ 3260614 h 4193763"/>
              <a:gd name="connsiteX18" fmla="*/ 4009412 w 4041336"/>
              <a:gd name="connsiteY18" fmla="*/ 3538181 h 4193763"/>
              <a:gd name="connsiteX19" fmla="*/ 4031711 w 4041336"/>
              <a:gd name="connsiteY19" fmla="*/ 3694923 h 4193763"/>
              <a:gd name="connsiteX20" fmla="*/ 4038425 w 4041336"/>
              <a:gd name="connsiteY20" fmla="*/ 3836308 h 4193763"/>
              <a:gd name="connsiteX21" fmla="*/ 4029810 w 4041336"/>
              <a:gd name="connsiteY21" fmla="*/ 3956245 h 4193763"/>
              <a:gd name="connsiteX22" fmla="*/ 4013847 w 4041336"/>
              <a:gd name="connsiteY22" fmla="*/ 4114764 h 4193763"/>
              <a:gd name="connsiteX23" fmla="*/ 4010970 w 4041336"/>
              <a:gd name="connsiteY23" fmla="*/ 4161894 h 4193763"/>
              <a:gd name="connsiteX24" fmla="*/ 4002764 w 4041336"/>
              <a:gd name="connsiteY24" fmla="*/ 4161042 h 4193763"/>
              <a:gd name="connsiteX25" fmla="*/ 3868108 w 4041336"/>
              <a:gd name="connsiteY25" fmla="*/ 4163980 h 4193763"/>
              <a:gd name="connsiteX26" fmla="*/ 3174741 w 4041336"/>
              <a:gd name="connsiteY26" fmla="*/ 4175341 h 4193763"/>
              <a:gd name="connsiteX27" fmla="*/ 2247906 w 4041336"/>
              <a:gd name="connsiteY27" fmla="*/ 4167376 h 4193763"/>
              <a:gd name="connsiteX28" fmla="*/ 2057934 w 4041336"/>
              <a:gd name="connsiteY28" fmla="*/ 4175733 h 4193763"/>
              <a:gd name="connsiteX29" fmla="*/ 1797729 w 4041336"/>
              <a:gd name="connsiteY29" fmla="*/ 4165547 h 4193763"/>
              <a:gd name="connsiteX30" fmla="*/ 1485458 w 4041336"/>
              <a:gd name="connsiteY30" fmla="*/ 4175995 h 4193763"/>
              <a:gd name="connsiteX31" fmla="*/ 949185 w 4041336"/>
              <a:gd name="connsiteY31" fmla="*/ 4186181 h 4193763"/>
              <a:gd name="connsiteX32" fmla="*/ 357136 w 4041336"/>
              <a:gd name="connsiteY32" fmla="*/ 4175995 h 4193763"/>
              <a:gd name="connsiteX33" fmla="*/ 0 w 4041336"/>
              <a:gd name="connsiteY33" fmla="*/ 4175060 h 41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4296" y="329184"/>
            <a:ext cx="6894576" cy="1783080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54296" y="2706624"/>
            <a:ext cx="6894576" cy="348386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228600">
              <a:defRPr sz="2000"/>
            </a:lvl2pPr>
            <a:lvl3pPr marL="457200">
              <a:defRPr sz="1800"/>
            </a:lvl3pPr>
            <a:lvl4pPr marL="685800">
              <a:defRPr sz="1600"/>
            </a:lvl4pPr>
            <a:lvl5pPr marL="914400"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108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xmlns="" id="{9B1377BC-1A5F-4113-953E-30CA51FC6F91}"/>
              </a:ext>
            </a:extLst>
          </p:cNvPr>
          <p:cNvSpPr/>
          <p:nvPr userDrawn="1"/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xmlns="" id="{CB56F624-1B75-47D6-8B9E-1F3E7840AE13}"/>
              </a:ext>
            </a:extLst>
          </p:cNvPr>
          <p:cNvSpPr>
            <a:spLocks noChangeAspect="1"/>
          </p:cNvSpPr>
          <p:nvPr userDrawn="1"/>
        </p:nvSpPr>
        <p:spPr>
          <a:xfrm>
            <a:off x="807242" y="612648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6544" y="1911096"/>
            <a:ext cx="8055864" cy="2075688"/>
          </a:xfrm>
        </p:spPr>
        <p:txBody>
          <a:bodyPr rtlCol="0" anchor="b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EC686F5F-8990-4C72-9CE5-9517854EA994}"/>
              </a:ext>
            </a:extLst>
          </p:cNvPr>
          <p:cNvSpPr/>
          <p:nvPr userDrawn="1"/>
        </p:nvSpPr>
        <p:spPr>
          <a:xfrm>
            <a:off x="3974206" y="4173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1BBF36E3-BC05-42D6-BE88-CFA8276D6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832" y="4352544"/>
            <a:ext cx="5733288" cy="932688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34112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xmlns="" id="{76F9E1DA-21B7-46CB-A98B-FA0C2179E1DE}"/>
              </a:ext>
            </a:extLst>
          </p:cNvPr>
          <p:cNvSpPr/>
          <p:nvPr userDrawn="1"/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932688"/>
            <a:ext cx="9144000" cy="2523744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474AF53-8E5D-4CC4-B341-32DDBD4237D3}"/>
              </a:ext>
            </a:extLst>
          </p:cNvPr>
          <p:cNvSpPr/>
          <p:nvPr userDrawn="1"/>
        </p:nvSpPr>
        <p:spPr>
          <a:xfrm>
            <a:off x="3974206" y="3542284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D9470D2B-C603-4551-B51F-8216C72B2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7048" y="3694176"/>
            <a:ext cx="9144000" cy="1627632"/>
          </a:xfrm>
        </p:spPr>
        <p:txBody>
          <a:bodyPr rtlCol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50853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:a16="http://schemas.microsoft.com/office/drawing/2014/main" xmlns="" id="{95429EAB-EC88-4283-9CAC-5C4336D687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3901" y="-1"/>
            <a:ext cx="3928091" cy="4143506"/>
          </a:xfrm>
          <a:custGeom>
            <a:avLst/>
            <a:gdLst>
              <a:gd name="connsiteX0" fmla="*/ 23605 w 3928091"/>
              <a:gd name="connsiteY0" fmla="*/ 0 h 4143506"/>
              <a:gd name="connsiteX1" fmla="*/ 3928091 w 3928091"/>
              <a:gd name="connsiteY1" fmla="*/ 0 h 4143506"/>
              <a:gd name="connsiteX2" fmla="*/ 3928091 w 3928091"/>
              <a:gd name="connsiteY2" fmla="*/ 4125656 h 4143506"/>
              <a:gd name="connsiteX3" fmla="*/ 3780617 w 3928091"/>
              <a:gd name="connsiteY3" fmla="*/ 4131078 h 4143506"/>
              <a:gd name="connsiteX4" fmla="*/ 3281801 w 3928091"/>
              <a:gd name="connsiteY4" fmla="*/ 4125634 h 4143506"/>
              <a:gd name="connsiteX5" fmla="*/ 2622887 w 3928091"/>
              <a:gd name="connsiteY5" fmla="*/ 4130456 h 4143506"/>
              <a:gd name="connsiteX6" fmla="*/ 2169916 w 3928091"/>
              <a:gd name="connsiteY6" fmla="*/ 4111570 h 4143506"/>
              <a:gd name="connsiteX7" fmla="*/ 1705097 w 3928091"/>
              <a:gd name="connsiteY7" fmla="*/ 4140234 h 4143506"/>
              <a:gd name="connsiteX8" fmla="*/ 1364801 w 3928091"/>
              <a:gd name="connsiteY8" fmla="*/ 4124429 h 4143506"/>
              <a:gd name="connsiteX9" fmla="*/ 1123316 w 3928091"/>
              <a:gd name="connsiteY9" fmla="*/ 4121750 h 4143506"/>
              <a:gd name="connsiteX10" fmla="*/ 688243 w 3928091"/>
              <a:gd name="connsiteY10" fmla="*/ 4130323 h 4143506"/>
              <a:gd name="connsiteX11" fmla="*/ 298918 w 3928091"/>
              <a:gd name="connsiteY11" fmla="*/ 4118266 h 4143506"/>
              <a:gd name="connsiteX12" fmla="*/ 105785 w 3928091"/>
              <a:gd name="connsiteY12" fmla="*/ 4130037 h 4143506"/>
              <a:gd name="connsiteX13" fmla="*/ 15503 w 3928091"/>
              <a:gd name="connsiteY13" fmla="*/ 4130462 h 4143506"/>
              <a:gd name="connsiteX14" fmla="*/ 14458 w 3928091"/>
              <a:gd name="connsiteY14" fmla="*/ 4122289 h 4143506"/>
              <a:gd name="connsiteX15" fmla="*/ 346 w 3928091"/>
              <a:gd name="connsiteY15" fmla="*/ 3882149 h 4143506"/>
              <a:gd name="connsiteX16" fmla="*/ 27583 w 3928091"/>
              <a:gd name="connsiteY16" fmla="*/ 3294816 h 4143506"/>
              <a:gd name="connsiteX17" fmla="*/ 21797 w 3928091"/>
              <a:gd name="connsiteY17" fmla="*/ 3078932 h 4143506"/>
              <a:gd name="connsiteX18" fmla="*/ 30264 w 3928091"/>
              <a:gd name="connsiteY18" fmla="*/ 2835999 h 4143506"/>
              <a:gd name="connsiteX19" fmla="*/ 33510 w 3928091"/>
              <a:gd name="connsiteY19" fmla="*/ 2550270 h 4143506"/>
              <a:gd name="connsiteX20" fmla="*/ 9096 w 3928091"/>
              <a:gd name="connsiteY20" fmla="*/ 1764959 h 4143506"/>
              <a:gd name="connsiteX21" fmla="*/ 30406 w 3928091"/>
              <a:gd name="connsiteY21" fmla="*/ 1598729 h 4143506"/>
              <a:gd name="connsiteX22" fmla="*/ 20244 w 3928091"/>
              <a:gd name="connsiteY22" fmla="*/ 1114767 h 4143506"/>
              <a:gd name="connsiteX23" fmla="*/ 26736 w 3928091"/>
              <a:gd name="connsiteY23" fmla="*/ 579120 h 4143506"/>
              <a:gd name="connsiteX24" fmla="*/ 38237 w 3928091"/>
              <a:gd name="connsiteY24" fmla="*/ 288533 h 414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8091" h="4143506">
                <a:moveTo>
                  <a:pt x="23605" y="0"/>
                </a:moveTo>
                <a:lnTo>
                  <a:pt x="3928091" y="0"/>
                </a:lnTo>
                <a:lnTo>
                  <a:pt x="3928091" y="4125656"/>
                </a:lnTo>
                <a:lnTo>
                  <a:pt x="3780617" y="4131078"/>
                </a:lnTo>
                <a:cubicBezTo>
                  <a:pt x="3614346" y="4131561"/>
                  <a:pt x="3448073" y="4118803"/>
                  <a:pt x="3281801" y="4125634"/>
                </a:cubicBezTo>
                <a:cubicBezTo>
                  <a:pt x="3062120" y="4134609"/>
                  <a:pt x="2842441" y="4144923"/>
                  <a:pt x="2622887" y="4130456"/>
                </a:cubicBezTo>
                <a:cubicBezTo>
                  <a:pt x="2472401" y="4120545"/>
                  <a:pt x="2321159" y="4107551"/>
                  <a:pt x="2169916" y="4111570"/>
                </a:cubicBezTo>
                <a:cubicBezTo>
                  <a:pt x="2014640" y="4115856"/>
                  <a:pt x="1859994" y="4129920"/>
                  <a:pt x="1705097" y="4140234"/>
                </a:cubicBezTo>
                <a:cubicBezTo>
                  <a:pt x="1591463" y="4147694"/>
                  <a:pt x="1477389" y="4142391"/>
                  <a:pt x="1364801" y="4124429"/>
                </a:cubicBezTo>
                <a:cubicBezTo>
                  <a:pt x="1284516" y="4111703"/>
                  <a:pt x="1203727" y="4117195"/>
                  <a:pt x="1123316" y="4121750"/>
                </a:cubicBezTo>
                <a:cubicBezTo>
                  <a:pt x="978124" y="4130323"/>
                  <a:pt x="833434" y="4143717"/>
                  <a:pt x="688243" y="4130323"/>
                </a:cubicBezTo>
                <a:cubicBezTo>
                  <a:pt x="558551" y="4118266"/>
                  <a:pt x="427601" y="4108489"/>
                  <a:pt x="298918" y="4118266"/>
                </a:cubicBezTo>
                <a:cubicBezTo>
                  <a:pt x="234577" y="4123155"/>
                  <a:pt x="170204" y="4128045"/>
                  <a:pt x="105785" y="4130037"/>
                </a:cubicBezTo>
                <a:lnTo>
                  <a:pt x="15503" y="4130462"/>
                </a:lnTo>
                <a:lnTo>
                  <a:pt x="14458" y="4122289"/>
                </a:lnTo>
                <a:cubicBezTo>
                  <a:pt x="3338" y="4042653"/>
                  <a:pt x="-1375" y="3962394"/>
                  <a:pt x="346" y="3882149"/>
                </a:cubicBezTo>
                <a:cubicBezTo>
                  <a:pt x="205" y="3686075"/>
                  <a:pt x="9942" y="3490383"/>
                  <a:pt x="27583" y="3294816"/>
                </a:cubicBezTo>
                <a:cubicBezTo>
                  <a:pt x="31859" y="3222826"/>
                  <a:pt x="29926" y="3150656"/>
                  <a:pt x="21797" y="3078932"/>
                </a:cubicBezTo>
                <a:cubicBezTo>
                  <a:pt x="13668" y="2997950"/>
                  <a:pt x="16505" y="2916372"/>
                  <a:pt x="30264" y="2835999"/>
                </a:cubicBezTo>
                <a:cubicBezTo>
                  <a:pt x="47622" y="2740756"/>
                  <a:pt x="39860" y="2645513"/>
                  <a:pt x="33510" y="2550270"/>
                </a:cubicBezTo>
                <a:cubicBezTo>
                  <a:pt x="16152" y="2288796"/>
                  <a:pt x="-5017" y="2027322"/>
                  <a:pt x="9096" y="1764959"/>
                </a:cubicBezTo>
                <a:cubicBezTo>
                  <a:pt x="12060" y="1708956"/>
                  <a:pt x="25042" y="1654350"/>
                  <a:pt x="30406" y="1598729"/>
                </a:cubicBezTo>
                <a:cubicBezTo>
                  <a:pt x="46071" y="1437069"/>
                  <a:pt x="27723" y="1276045"/>
                  <a:pt x="20244" y="1114767"/>
                </a:cubicBezTo>
                <a:cubicBezTo>
                  <a:pt x="9491" y="936281"/>
                  <a:pt x="11664" y="757351"/>
                  <a:pt x="26736" y="579120"/>
                </a:cubicBezTo>
                <a:cubicBezTo>
                  <a:pt x="36191" y="482353"/>
                  <a:pt x="39402" y="385459"/>
                  <a:pt x="38237" y="28853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95853130-EDA3-41D2-A3D5-E39613A79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81029" y="4328340"/>
            <a:ext cx="3910962" cy="2529660"/>
          </a:xfrm>
          <a:custGeom>
            <a:avLst/>
            <a:gdLst>
              <a:gd name="connsiteX0" fmla="*/ 842684 w 3910962"/>
              <a:gd name="connsiteY0" fmla="*/ 662 h 2529660"/>
              <a:gd name="connsiteX1" fmla="*/ 1140350 w 3910962"/>
              <a:gd name="connsiteY1" fmla="*/ 3173 h 2529660"/>
              <a:gd name="connsiteX2" fmla="*/ 1350451 w 3910962"/>
              <a:gd name="connsiteY2" fmla="*/ 29025 h 2529660"/>
              <a:gd name="connsiteX3" fmla="*/ 1903495 w 3910962"/>
              <a:gd name="connsiteY3" fmla="*/ 18310 h 2529660"/>
              <a:gd name="connsiteX4" fmla="*/ 2649374 w 3910962"/>
              <a:gd name="connsiteY4" fmla="*/ 22730 h 2529660"/>
              <a:gd name="connsiteX5" fmla="*/ 3310304 w 3910962"/>
              <a:gd name="connsiteY5" fmla="*/ 10808 h 2529660"/>
              <a:gd name="connsiteX6" fmla="*/ 3684881 w 3910962"/>
              <a:gd name="connsiteY6" fmla="*/ 10808 h 2529660"/>
              <a:gd name="connsiteX7" fmla="*/ 3887420 w 3910962"/>
              <a:gd name="connsiteY7" fmla="*/ 15630 h 2529660"/>
              <a:gd name="connsiteX8" fmla="*/ 3910962 w 3910962"/>
              <a:gd name="connsiteY8" fmla="*/ 11105 h 2529660"/>
              <a:gd name="connsiteX9" fmla="*/ 3910962 w 3910962"/>
              <a:gd name="connsiteY9" fmla="*/ 2529660 h 2529660"/>
              <a:gd name="connsiteX10" fmla="*/ 6242 w 3910962"/>
              <a:gd name="connsiteY10" fmla="*/ 2529660 h 2529660"/>
              <a:gd name="connsiteX11" fmla="*/ 25280 w 3910962"/>
              <a:gd name="connsiteY11" fmla="*/ 2158134 h 2529660"/>
              <a:gd name="connsiteX12" fmla="*/ 11167 w 3910962"/>
              <a:gd name="connsiteY12" fmla="*/ 1427303 h 2529660"/>
              <a:gd name="connsiteX13" fmla="*/ 3970 w 3910962"/>
              <a:gd name="connsiteY13" fmla="*/ 934453 h 2529660"/>
              <a:gd name="connsiteX14" fmla="*/ 5805 w 3910962"/>
              <a:gd name="connsiteY14" fmla="*/ 380010 h 2529660"/>
              <a:gd name="connsiteX15" fmla="*/ 18506 w 3910962"/>
              <a:gd name="connsiteY15" fmla="*/ 139744 h 2529660"/>
              <a:gd name="connsiteX16" fmla="*/ 19072 w 3910962"/>
              <a:gd name="connsiteY16" fmla="*/ 23791 h 2529660"/>
              <a:gd name="connsiteX17" fmla="*/ 67093 w 3910962"/>
              <a:gd name="connsiteY17" fmla="*/ 27133 h 2529660"/>
              <a:gd name="connsiteX18" fmla="*/ 545085 w 3910962"/>
              <a:gd name="connsiteY18" fmla="*/ 11612 h 2529660"/>
              <a:gd name="connsiteX19" fmla="*/ 842684 w 3910962"/>
              <a:gd name="connsiteY19" fmla="*/ 662 h 252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910962" h="2529660">
                <a:moveTo>
                  <a:pt x="842684" y="662"/>
                </a:moveTo>
                <a:cubicBezTo>
                  <a:pt x="941895" y="-744"/>
                  <a:pt x="1041116" y="93"/>
                  <a:pt x="1140350" y="3173"/>
                </a:cubicBezTo>
                <a:cubicBezTo>
                  <a:pt x="1210804" y="5316"/>
                  <a:pt x="1279746" y="24605"/>
                  <a:pt x="1350451" y="29025"/>
                </a:cubicBezTo>
                <a:cubicBezTo>
                  <a:pt x="1535093" y="40276"/>
                  <a:pt x="1719483" y="30901"/>
                  <a:pt x="1903495" y="18310"/>
                </a:cubicBezTo>
                <a:cubicBezTo>
                  <a:pt x="2151898" y="628"/>
                  <a:pt x="2401172" y="2101"/>
                  <a:pt x="2649374" y="22730"/>
                </a:cubicBezTo>
                <a:cubicBezTo>
                  <a:pt x="2869445" y="43947"/>
                  <a:pt x="3091027" y="39942"/>
                  <a:pt x="3310304" y="10808"/>
                </a:cubicBezTo>
                <a:cubicBezTo>
                  <a:pt x="3434575" y="-7007"/>
                  <a:pt x="3559980" y="9067"/>
                  <a:pt x="3684881" y="10808"/>
                </a:cubicBezTo>
                <a:cubicBezTo>
                  <a:pt x="3752435" y="11746"/>
                  <a:pt x="3819992" y="12684"/>
                  <a:pt x="3887420" y="15630"/>
                </a:cubicBezTo>
                <a:lnTo>
                  <a:pt x="3910962" y="11105"/>
                </a:lnTo>
                <a:lnTo>
                  <a:pt x="3910962" y="2529660"/>
                </a:lnTo>
                <a:lnTo>
                  <a:pt x="6242" y="2529660"/>
                </a:lnTo>
                <a:lnTo>
                  <a:pt x="25280" y="2158134"/>
                </a:lnTo>
                <a:cubicBezTo>
                  <a:pt x="28243" y="1914439"/>
                  <a:pt x="36288" y="1670236"/>
                  <a:pt x="11167" y="1427303"/>
                </a:cubicBezTo>
                <a:cubicBezTo>
                  <a:pt x="-5908" y="1262723"/>
                  <a:pt x="865" y="1098905"/>
                  <a:pt x="3970" y="934453"/>
                </a:cubicBezTo>
                <a:cubicBezTo>
                  <a:pt x="7498" y="749680"/>
                  <a:pt x="5805" y="564783"/>
                  <a:pt x="5805" y="380010"/>
                </a:cubicBezTo>
                <a:cubicBezTo>
                  <a:pt x="5522" y="299625"/>
                  <a:pt x="10321" y="219748"/>
                  <a:pt x="18506" y="139744"/>
                </a:cubicBezTo>
                <a:lnTo>
                  <a:pt x="19072" y="23791"/>
                </a:lnTo>
                <a:lnTo>
                  <a:pt x="67093" y="27133"/>
                </a:lnTo>
                <a:cubicBezTo>
                  <a:pt x="226530" y="32207"/>
                  <a:pt x="385807" y="21156"/>
                  <a:pt x="545085" y="11612"/>
                </a:cubicBezTo>
                <a:cubicBezTo>
                  <a:pt x="644275" y="5719"/>
                  <a:pt x="743474" y="2069"/>
                  <a:pt x="842684" y="662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3A9F270A-23C2-4A09-BC7C-5CB160B890C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1992" y="3792430"/>
            <a:ext cx="3041329" cy="3065569"/>
          </a:xfrm>
          <a:custGeom>
            <a:avLst/>
            <a:gdLst>
              <a:gd name="connsiteX0" fmla="*/ 2750933 w 3041329"/>
              <a:gd name="connsiteY0" fmla="*/ 0 h 3065569"/>
              <a:gd name="connsiteX1" fmla="*/ 3041329 w 3041329"/>
              <a:gd name="connsiteY1" fmla="*/ 10946 h 3065569"/>
              <a:gd name="connsiteX2" fmla="*/ 3041329 w 3041329"/>
              <a:gd name="connsiteY2" fmla="*/ 175882 h 3065569"/>
              <a:gd name="connsiteX3" fmla="*/ 3034394 w 3041329"/>
              <a:gd name="connsiteY3" fmla="*/ 266109 h 3065569"/>
              <a:gd name="connsiteX4" fmla="*/ 3037217 w 3041329"/>
              <a:gd name="connsiteY4" fmla="*/ 802010 h 3065569"/>
              <a:gd name="connsiteX5" fmla="*/ 3025363 w 3041329"/>
              <a:gd name="connsiteY5" fmla="*/ 1170283 h 3065569"/>
              <a:gd name="connsiteX6" fmla="*/ 3020000 w 3041329"/>
              <a:gd name="connsiteY6" fmla="*/ 1316450 h 3065569"/>
              <a:gd name="connsiteX7" fmla="*/ 3014637 w 3041329"/>
              <a:gd name="connsiteY7" fmla="*/ 1344641 h 3065569"/>
              <a:gd name="connsiteX8" fmla="*/ 3014637 w 3041329"/>
              <a:gd name="connsiteY8" fmla="*/ 1357340 h 3065569"/>
              <a:gd name="connsiteX9" fmla="*/ 3021693 w 3041329"/>
              <a:gd name="connsiteY9" fmla="*/ 1384898 h 3065569"/>
              <a:gd name="connsiteX10" fmla="*/ 3029173 w 3041329"/>
              <a:gd name="connsiteY10" fmla="*/ 1911401 h 3065569"/>
              <a:gd name="connsiteX11" fmla="*/ 3039899 w 3041329"/>
              <a:gd name="connsiteY11" fmla="*/ 2395617 h 3065569"/>
              <a:gd name="connsiteX12" fmla="*/ 3041329 w 3041329"/>
              <a:gd name="connsiteY12" fmla="*/ 2446475 h 3065569"/>
              <a:gd name="connsiteX13" fmla="*/ 3041329 w 3041329"/>
              <a:gd name="connsiteY13" fmla="*/ 2649259 h 3065569"/>
              <a:gd name="connsiteX14" fmla="*/ 3040516 w 3041329"/>
              <a:gd name="connsiteY14" fmla="*/ 2683378 h 3065569"/>
              <a:gd name="connsiteX15" fmla="*/ 3029596 w 3041329"/>
              <a:gd name="connsiteY15" fmla="*/ 2971138 h 3065569"/>
              <a:gd name="connsiteX16" fmla="*/ 3031678 w 3041329"/>
              <a:gd name="connsiteY16" fmla="*/ 3022824 h 3065569"/>
              <a:gd name="connsiteX17" fmla="*/ 3034625 w 3041329"/>
              <a:gd name="connsiteY17" fmla="*/ 3065569 h 3065569"/>
              <a:gd name="connsiteX18" fmla="*/ 24938 w 3041329"/>
              <a:gd name="connsiteY18" fmla="*/ 3065569 h 3065569"/>
              <a:gd name="connsiteX19" fmla="*/ 25911 w 3041329"/>
              <a:gd name="connsiteY19" fmla="*/ 3001918 h 3065569"/>
              <a:gd name="connsiteX20" fmla="*/ 38276 w 3041329"/>
              <a:gd name="connsiteY20" fmla="*/ 2918677 h 3065569"/>
              <a:gd name="connsiteX21" fmla="*/ 28835 w 3041329"/>
              <a:gd name="connsiteY21" fmla="*/ 2491295 h 3065569"/>
              <a:gd name="connsiteX22" fmla="*/ 21053 w 3041329"/>
              <a:gd name="connsiteY22" fmla="*/ 2094786 h 3065569"/>
              <a:gd name="connsiteX23" fmla="*/ 16716 w 3041329"/>
              <a:gd name="connsiteY23" fmla="*/ 1719456 h 3065569"/>
              <a:gd name="connsiteX24" fmla="*/ 3192 w 3041329"/>
              <a:gd name="connsiteY24" fmla="*/ 1622752 h 3065569"/>
              <a:gd name="connsiteX25" fmla="*/ 24242 w 3041329"/>
              <a:gd name="connsiteY25" fmla="*/ 1269110 h 3065569"/>
              <a:gd name="connsiteX26" fmla="*/ 24242 w 3041329"/>
              <a:gd name="connsiteY26" fmla="*/ 1044447 h 3065569"/>
              <a:gd name="connsiteX27" fmla="*/ 13654 w 3041329"/>
              <a:gd name="connsiteY27" fmla="*/ 884594 h 3065569"/>
              <a:gd name="connsiteX28" fmla="*/ 23477 w 3041329"/>
              <a:gd name="connsiteY28" fmla="*/ 597929 h 3065569"/>
              <a:gd name="connsiteX29" fmla="*/ 26284 w 3041329"/>
              <a:gd name="connsiteY29" fmla="*/ 408605 h 3065569"/>
              <a:gd name="connsiteX30" fmla="*/ 33300 w 3041329"/>
              <a:gd name="connsiteY30" fmla="*/ 153452 h 3065569"/>
              <a:gd name="connsiteX31" fmla="*/ 16058 w 3041329"/>
              <a:gd name="connsiteY31" fmla="*/ 52511 h 3065569"/>
              <a:gd name="connsiteX32" fmla="*/ 13611 w 3041329"/>
              <a:gd name="connsiteY32" fmla="*/ 10473 h 3065569"/>
              <a:gd name="connsiteX33" fmla="*/ 222689 w 3041329"/>
              <a:gd name="connsiteY33" fmla="*/ 5194 h 3065569"/>
              <a:gd name="connsiteX34" fmla="*/ 988364 w 3041329"/>
              <a:gd name="connsiteY34" fmla="*/ 17002 h 3065569"/>
              <a:gd name="connsiteX35" fmla="*/ 1316477 w 3041329"/>
              <a:gd name="connsiteY35" fmla="*/ 7977 h 3065569"/>
              <a:gd name="connsiteX36" fmla="*/ 1738973 w 3041329"/>
              <a:gd name="connsiteY36" fmla="*/ 11247 h 3065569"/>
              <a:gd name="connsiteX37" fmla="*/ 2438148 w 3041329"/>
              <a:gd name="connsiteY37" fmla="*/ 11247 h 3065569"/>
              <a:gd name="connsiteX38" fmla="*/ 2750933 w 3041329"/>
              <a:gd name="connsiteY38" fmla="*/ 0 h 306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041329" h="3065569">
                <a:moveTo>
                  <a:pt x="2750933" y="0"/>
                </a:moveTo>
                <a:lnTo>
                  <a:pt x="3041329" y="10946"/>
                </a:lnTo>
                <a:lnTo>
                  <a:pt x="3041329" y="175882"/>
                </a:lnTo>
                <a:lnTo>
                  <a:pt x="3034394" y="266109"/>
                </a:lnTo>
                <a:cubicBezTo>
                  <a:pt x="3019012" y="444912"/>
                  <a:pt x="3025927" y="623588"/>
                  <a:pt x="3037217" y="802010"/>
                </a:cubicBezTo>
                <a:cubicBezTo>
                  <a:pt x="3044443" y="924849"/>
                  <a:pt x="3040477" y="1048016"/>
                  <a:pt x="3025363" y="1170283"/>
                </a:cubicBezTo>
                <a:cubicBezTo>
                  <a:pt x="3020000" y="1218920"/>
                  <a:pt x="3020987" y="1267685"/>
                  <a:pt x="3020000" y="1316450"/>
                </a:cubicBezTo>
                <a:cubicBezTo>
                  <a:pt x="3019717" y="1325847"/>
                  <a:pt x="3026069" y="1336767"/>
                  <a:pt x="3014637" y="1344641"/>
                </a:cubicBezTo>
                <a:lnTo>
                  <a:pt x="3014637" y="1357340"/>
                </a:lnTo>
                <a:cubicBezTo>
                  <a:pt x="3027198" y="1364325"/>
                  <a:pt x="3020706" y="1375754"/>
                  <a:pt x="3021693" y="1384898"/>
                </a:cubicBezTo>
                <a:cubicBezTo>
                  <a:pt x="3038360" y="1560005"/>
                  <a:pt x="3040872" y="1735963"/>
                  <a:pt x="3029173" y="1911401"/>
                </a:cubicBezTo>
                <a:cubicBezTo>
                  <a:pt x="3020564" y="2072933"/>
                  <a:pt x="3029455" y="2234211"/>
                  <a:pt x="3039899" y="2395617"/>
                </a:cubicBezTo>
                <a:lnTo>
                  <a:pt x="3041329" y="2446475"/>
                </a:lnTo>
                <a:lnTo>
                  <a:pt x="3041329" y="2649259"/>
                </a:lnTo>
                <a:lnTo>
                  <a:pt x="3040516" y="2683378"/>
                </a:lnTo>
                <a:cubicBezTo>
                  <a:pt x="3036759" y="2779288"/>
                  <a:pt x="3031078" y="2875197"/>
                  <a:pt x="3029596" y="2971138"/>
                </a:cubicBezTo>
                <a:cubicBezTo>
                  <a:pt x="3029314" y="2988346"/>
                  <a:pt x="3030372" y="3005585"/>
                  <a:pt x="3031678" y="3022824"/>
                </a:cubicBezTo>
                <a:lnTo>
                  <a:pt x="3034625" y="3065569"/>
                </a:lnTo>
                <a:lnTo>
                  <a:pt x="24938" y="3065569"/>
                </a:lnTo>
                <a:lnTo>
                  <a:pt x="25911" y="3001918"/>
                </a:lnTo>
                <a:cubicBezTo>
                  <a:pt x="28191" y="2973959"/>
                  <a:pt x="32318" y="2946151"/>
                  <a:pt x="38276" y="2918677"/>
                </a:cubicBezTo>
                <a:cubicBezTo>
                  <a:pt x="68779" y="2777462"/>
                  <a:pt x="65552" y="2631030"/>
                  <a:pt x="28835" y="2491295"/>
                </a:cubicBezTo>
                <a:cubicBezTo>
                  <a:pt x="-4463" y="2359636"/>
                  <a:pt x="-11352" y="2227594"/>
                  <a:pt x="21053" y="2094786"/>
                </a:cubicBezTo>
                <a:cubicBezTo>
                  <a:pt x="51646" y="1971356"/>
                  <a:pt x="50153" y="1842146"/>
                  <a:pt x="16716" y="1719456"/>
                </a:cubicBezTo>
                <a:cubicBezTo>
                  <a:pt x="9316" y="1687689"/>
                  <a:pt x="4787" y="1655323"/>
                  <a:pt x="3192" y="1622752"/>
                </a:cubicBezTo>
                <a:cubicBezTo>
                  <a:pt x="-6887" y="1503851"/>
                  <a:pt x="10081" y="1386608"/>
                  <a:pt x="24242" y="1269110"/>
                </a:cubicBezTo>
                <a:cubicBezTo>
                  <a:pt x="33683" y="1194222"/>
                  <a:pt x="48099" y="1118569"/>
                  <a:pt x="24242" y="1044447"/>
                </a:cubicBezTo>
                <a:cubicBezTo>
                  <a:pt x="7899" y="992791"/>
                  <a:pt x="4264" y="937959"/>
                  <a:pt x="13654" y="884594"/>
                </a:cubicBezTo>
                <a:cubicBezTo>
                  <a:pt x="29486" y="789881"/>
                  <a:pt x="32790" y="693497"/>
                  <a:pt x="23477" y="597929"/>
                </a:cubicBezTo>
                <a:cubicBezTo>
                  <a:pt x="17328" y="534919"/>
                  <a:pt x="18272" y="471411"/>
                  <a:pt x="26284" y="408605"/>
                </a:cubicBezTo>
                <a:cubicBezTo>
                  <a:pt x="36872" y="324149"/>
                  <a:pt x="53330" y="238162"/>
                  <a:pt x="33300" y="153452"/>
                </a:cubicBezTo>
                <a:cubicBezTo>
                  <a:pt x="25327" y="119804"/>
                  <a:pt x="19745" y="86163"/>
                  <a:pt x="16058" y="52511"/>
                </a:cubicBezTo>
                <a:lnTo>
                  <a:pt x="13611" y="10473"/>
                </a:lnTo>
                <a:lnTo>
                  <a:pt x="222689" y="5194"/>
                </a:lnTo>
                <a:cubicBezTo>
                  <a:pt x="477949" y="4054"/>
                  <a:pt x="733156" y="16119"/>
                  <a:pt x="988364" y="17002"/>
                </a:cubicBezTo>
                <a:cubicBezTo>
                  <a:pt x="1097946" y="17394"/>
                  <a:pt x="1207148" y="12424"/>
                  <a:pt x="1316477" y="7977"/>
                </a:cubicBezTo>
                <a:cubicBezTo>
                  <a:pt x="1457478" y="2353"/>
                  <a:pt x="1598225" y="13470"/>
                  <a:pt x="1738973" y="11247"/>
                </a:cubicBezTo>
                <a:cubicBezTo>
                  <a:pt x="1972073" y="7585"/>
                  <a:pt x="2205047" y="18310"/>
                  <a:pt x="2438148" y="11247"/>
                </a:cubicBezTo>
                <a:cubicBezTo>
                  <a:pt x="2542410" y="7977"/>
                  <a:pt x="2646671" y="3007"/>
                  <a:pt x="275093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AE3DF8F2-18BB-45CB-8A9F-A6F8DED4C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7598" y="0"/>
            <a:ext cx="3035794" cy="3597039"/>
          </a:xfrm>
          <a:custGeom>
            <a:avLst/>
            <a:gdLst>
              <a:gd name="connsiteX0" fmla="*/ 19840 w 3035794"/>
              <a:gd name="connsiteY0" fmla="*/ 0 h 3597039"/>
              <a:gd name="connsiteX1" fmla="*/ 3028263 w 3035794"/>
              <a:gd name="connsiteY1" fmla="*/ 0 h 3597039"/>
              <a:gd name="connsiteX2" fmla="*/ 3024697 w 3035794"/>
              <a:gd name="connsiteY2" fmla="*/ 140686 h 3597039"/>
              <a:gd name="connsiteX3" fmla="*/ 3035552 w 3035794"/>
              <a:gd name="connsiteY3" fmla="*/ 655695 h 3597039"/>
              <a:gd name="connsiteX4" fmla="*/ 3017206 w 3035794"/>
              <a:gd name="connsiteY4" fmla="*/ 941424 h 3597039"/>
              <a:gd name="connsiteX5" fmla="*/ 3027314 w 3035794"/>
              <a:gd name="connsiteY5" fmla="*/ 1375590 h 3597039"/>
              <a:gd name="connsiteX6" fmla="*/ 3035723 w 3035794"/>
              <a:gd name="connsiteY6" fmla="*/ 1661758 h 3597039"/>
              <a:gd name="connsiteX7" fmla="*/ 3035723 w 3035794"/>
              <a:gd name="connsiteY7" fmla="*/ 2108768 h 3597039"/>
              <a:gd name="connsiteX8" fmla="*/ 3024686 w 3035794"/>
              <a:gd name="connsiteY8" fmla="*/ 2232285 h 3597039"/>
              <a:gd name="connsiteX9" fmla="*/ 3025391 w 3035794"/>
              <a:gd name="connsiteY9" fmla="*/ 2548746 h 3597039"/>
              <a:gd name="connsiteX10" fmla="*/ 3024544 w 3035794"/>
              <a:gd name="connsiteY10" fmla="*/ 2932131 h 3597039"/>
              <a:gd name="connsiteX11" fmla="*/ 3029484 w 3035794"/>
              <a:gd name="connsiteY11" fmla="*/ 3206050 h 3597039"/>
              <a:gd name="connsiteX12" fmla="*/ 3029484 w 3035794"/>
              <a:gd name="connsiteY12" fmla="*/ 3492287 h 3597039"/>
              <a:gd name="connsiteX13" fmla="*/ 3026528 w 3035794"/>
              <a:gd name="connsiteY13" fmla="*/ 3584038 h 3597039"/>
              <a:gd name="connsiteX14" fmla="*/ 2536033 w 3035794"/>
              <a:gd name="connsiteY14" fmla="*/ 3578457 h 3597039"/>
              <a:gd name="connsiteX15" fmla="*/ 2062105 w 3035794"/>
              <a:gd name="connsiteY15" fmla="*/ 3578457 h 3597039"/>
              <a:gd name="connsiteX16" fmla="*/ 1545736 w 3035794"/>
              <a:gd name="connsiteY16" fmla="*/ 3591536 h 3597039"/>
              <a:gd name="connsiteX17" fmla="*/ 1047737 w 3035794"/>
              <a:gd name="connsiteY17" fmla="*/ 3582381 h 3597039"/>
              <a:gd name="connsiteX18" fmla="*/ 522627 w 3035794"/>
              <a:gd name="connsiteY18" fmla="*/ 3586174 h 3597039"/>
              <a:gd name="connsiteX19" fmla="*/ 179310 w 3035794"/>
              <a:gd name="connsiteY19" fmla="*/ 3582119 h 3597039"/>
              <a:gd name="connsiteX20" fmla="*/ 12768 w 3035794"/>
              <a:gd name="connsiteY20" fmla="*/ 3583434 h 3597039"/>
              <a:gd name="connsiteX21" fmla="*/ 14927 w 3035794"/>
              <a:gd name="connsiteY21" fmla="*/ 3541208 h 3597039"/>
              <a:gd name="connsiteX22" fmla="*/ 15947 w 3035794"/>
              <a:gd name="connsiteY22" fmla="*/ 3236172 h 3597039"/>
              <a:gd name="connsiteX23" fmla="*/ 15947 w 3035794"/>
              <a:gd name="connsiteY23" fmla="*/ 3093031 h 3597039"/>
              <a:gd name="connsiteX24" fmla="*/ 22581 w 3035794"/>
              <a:gd name="connsiteY24" fmla="*/ 2901666 h 3597039"/>
              <a:gd name="connsiteX25" fmla="*/ 9823 w 3035794"/>
              <a:gd name="connsiteY25" fmla="*/ 2816955 h 3597039"/>
              <a:gd name="connsiteX26" fmla="*/ 16074 w 3035794"/>
              <a:gd name="connsiteY26" fmla="*/ 2600075 h 3597039"/>
              <a:gd name="connsiteX27" fmla="*/ 22836 w 3035794"/>
              <a:gd name="connsiteY27" fmla="*/ 2349514 h 3597039"/>
              <a:gd name="connsiteX28" fmla="*/ 23857 w 3035794"/>
              <a:gd name="connsiteY28" fmla="*/ 2147560 h 3597039"/>
              <a:gd name="connsiteX29" fmla="*/ 26663 w 3035794"/>
              <a:gd name="connsiteY29" fmla="*/ 1765978 h 3597039"/>
              <a:gd name="connsiteX30" fmla="*/ 24367 w 3035794"/>
              <a:gd name="connsiteY30" fmla="*/ 1543612 h 3597039"/>
              <a:gd name="connsiteX31" fmla="*/ 24367 w 3035794"/>
              <a:gd name="connsiteY31" fmla="*/ 1033305 h 3597039"/>
              <a:gd name="connsiteX32" fmla="*/ 25133 w 3035794"/>
              <a:gd name="connsiteY32" fmla="*/ 759271 h 3597039"/>
              <a:gd name="connsiteX33" fmla="*/ 14289 w 3035794"/>
              <a:gd name="connsiteY33" fmla="*/ 353321 h 3597039"/>
              <a:gd name="connsiteX34" fmla="*/ 22581 w 3035794"/>
              <a:gd name="connsiteY34" fmla="*/ 20346 h 35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035794" h="3597039">
                <a:moveTo>
                  <a:pt x="19840" y="0"/>
                </a:moveTo>
                <a:lnTo>
                  <a:pt x="3028263" y="0"/>
                </a:lnTo>
                <a:lnTo>
                  <a:pt x="3024697" y="140686"/>
                </a:lnTo>
                <a:cubicBezTo>
                  <a:pt x="3025259" y="312749"/>
                  <a:pt x="3037669" y="484544"/>
                  <a:pt x="3035552" y="655695"/>
                </a:cubicBezTo>
                <a:cubicBezTo>
                  <a:pt x="3034423" y="750938"/>
                  <a:pt x="3013255" y="845927"/>
                  <a:pt x="3017206" y="941424"/>
                </a:cubicBezTo>
                <a:cubicBezTo>
                  <a:pt x="3022992" y="1086130"/>
                  <a:pt x="3024933" y="1230868"/>
                  <a:pt x="3027314" y="1375590"/>
                </a:cubicBezTo>
                <a:lnTo>
                  <a:pt x="3035723" y="1661758"/>
                </a:lnTo>
                <a:lnTo>
                  <a:pt x="3035723" y="2108768"/>
                </a:lnTo>
                <a:lnTo>
                  <a:pt x="3024686" y="2232285"/>
                </a:lnTo>
                <a:cubicBezTo>
                  <a:pt x="3008033" y="2337306"/>
                  <a:pt x="3018335" y="2443217"/>
                  <a:pt x="3025391" y="2548746"/>
                </a:cubicBezTo>
                <a:cubicBezTo>
                  <a:pt x="3034000" y="2676499"/>
                  <a:pt x="3038657" y="2804125"/>
                  <a:pt x="3024544" y="2932131"/>
                </a:cubicBezTo>
                <a:cubicBezTo>
                  <a:pt x="3014384" y="3023183"/>
                  <a:pt x="3023839" y="3114743"/>
                  <a:pt x="3029484" y="3206050"/>
                </a:cubicBezTo>
                <a:cubicBezTo>
                  <a:pt x="3036822" y="3301343"/>
                  <a:pt x="3036822" y="3396994"/>
                  <a:pt x="3029484" y="3492287"/>
                </a:cubicBezTo>
                <a:lnTo>
                  <a:pt x="3026528" y="3584038"/>
                </a:lnTo>
                <a:lnTo>
                  <a:pt x="2536033" y="3578457"/>
                </a:lnTo>
                <a:cubicBezTo>
                  <a:pt x="2378057" y="3583558"/>
                  <a:pt x="2220080" y="3585390"/>
                  <a:pt x="2062105" y="3578457"/>
                </a:cubicBezTo>
                <a:cubicBezTo>
                  <a:pt x="1889685" y="3570479"/>
                  <a:pt x="1717648" y="3579504"/>
                  <a:pt x="1545736" y="3591536"/>
                </a:cubicBezTo>
                <a:cubicBezTo>
                  <a:pt x="1379525" y="3603177"/>
                  <a:pt x="1213695" y="3594544"/>
                  <a:pt x="1047737" y="3582381"/>
                </a:cubicBezTo>
                <a:cubicBezTo>
                  <a:pt x="872873" y="3569328"/>
                  <a:pt x="697288" y="3570585"/>
                  <a:pt x="522627" y="3586174"/>
                </a:cubicBezTo>
                <a:cubicBezTo>
                  <a:pt x="408103" y="3596376"/>
                  <a:pt x="293327" y="3581074"/>
                  <a:pt x="179310" y="3582119"/>
                </a:cubicBezTo>
                <a:lnTo>
                  <a:pt x="12768" y="3583434"/>
                </a:lnTo>
                <a:lnTo>
                  <a:pt x="14927" y="3541208"/>
                </a:lnTo>
                <a:cubicBezTo>
                  <a:pt x="24495" y="3440295"/>
                  <a:pt x="35084" y="3338234"/>
                  <a:pt x="15947" y="3236172"/>
                </a:cubicBezTo>
                <a:cubicBezTo>
                  <a:pt x="7719" y="3188816"/>
                  <a:pt x="7719" y="3140388"/>
                  <a:pt x="15947" y="3093031"/>
                </a:cubicBezTo>
                <a:cubicBezTo>
                  <a:pt x="25898" y="3029243"/>
                  <a:pt x="35339" y="2966092"/>
                  <a:pt x="22581" y="2901666"/>
                </a:cubicBezTo>
                <a:cubicBezTo>
                  <a:pt x="16968" y="2873599"/>
                  <a:pt x="12758" y="2845277"/>
                  <a:pt x="9823" y="2816955"/>
                </a:cubicBezTo>
                <a:cubicBezTo>
                  <a:pt x="3980" y="2744645"/>
                  <a:pt x="6072" y="2671926"/>
                  <a:pt x="16074" y="2600075"/>
                </a:cubicBezTo>
                <a:cubicBezTo>
                  <a:pt x="25643" y="2516640"/>
                  <a:pt x="10079" y="2432694"/>
                  <a:pt x="22836" y="2349514"/>
                </a:cubicBezTo>
                <a:cubicBezTo>
                  <a:pt x="31895" y="2282524"/>
                  <a:pt x="32239" y="2214640"/>
                  <a:pt x="23857" y="2147560"/>
                </a:cubicBezTo>
                <a:cubicBezTo>
                  <a:pt x="8778" y="2020749"/>
                  <a:pt x="9721" y="1892547"/>
                  <a:pt x="26663" y="1765978"/>
                </a:cubicBezTo>
                <a:cubicBezTo>
                  <a:pt x="37125" y="1692111"/>
                  <a:pt x="43121" y="1616076"/>
                  <a:pt x="24367" y="1543612"/>
                </a:cubicBezTo>
                <a:cubicBezTo>
                  <a:pt x="-19775" y="1373297"/>
                  <a:pt x="5996" y="1202727"/>
                  <a:pt x="24367" y="1033305"/>
                </a:cubicBezTo>
                <a:cubicBezTo>
                  <a:pt x="35530" y="942318"/>
                  <a:pt x="35786" y="850322"/>
                  <a:pt x="25133" y="759271"/>
                </a:cubicBezTo>
                <a:cubicBezTo>
                  <a:pt x="6226" y="624792"/>
                  <a:pt x="2577" y="488614"/>
                  <a:pt x="14289" y="353321"/>
                </a:cubicBezTo>
                <a:cubicBezTo>
                  <a:pt x="24877" y="242712"/>
                  <a:pt x="35339" y="131848"/>
                  <a:pt x="22581" y="2034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4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429768"/>
            <a:ext cx="3922776" cy="1645920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" y="2706624"/>
            <a:ext cx="3931920" cy="338328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Прямоугольник 6" descr="Tag=AccentColor&#10;Flavor=Light&#10;Target=FillAndLine">
            <a:extLst>
              <a:ext uri="{FF2B5EF4-FFF2-40B4-BE49-F238E27FC236}">
                <a16:creationId xmlns:a16="http://schemas.microsoft.com/office/drawing/2014/main" xmlns="" id="{3D56BB16-3103-4F61-889C-DDC4E4A678C2}"/>
              </a:ext>
            </a:extLst>
          </p:cNvPr>
          <p:cNvSpPr/>
          <p:nvPr userDrawn="1"/>
        </p:nvSpPr>
        <p:spPr>
          <a:xfrm>
            <a:off x="629328" y="2423160"/>
            <a:ext cx="3877056" cy="27432"/>
          </a:xfrm>
          <a:custGeom>
            <a:avLst/>
            <a:gdLst>
              <a:gd name="connsiteX0" fmla="*/ 0 w 3877056"/>
              <a:gd name="connsiteY0" fmla="*/ 0 h 27432"/>
              <a:gd name="connsiteX1" fmla="*/ 723717 w 3877056"/>
              <a:gd name="connsiteY1" fmla="*/ 0 h 27432"/>
              <a:gd name="connsiteX2" fmla="*/ 1408664 w 3877056"/>
              <a:gd name="connsiteY2" fmla="*/ 0 h 27432"/>
              <a:gd name="connsiteX3" fmla="*/ 2093610 w 3877056"/>
              <a:gd name="connsiteY3" fmla="*/ 0 h 27432"/>
              <a:gd name="connsiteX4" fmla="*/ 2623475 w 3877056"/>
              <a:gd name="connsiteY4" fmla="*/ 0 h 27432"/>
              <a:gd name="connsiteX5" fmla="*/ 3192109 w 3877056"/>
              <a:gd name="connsiteY5" fmla="*/ 0 h 27432"/>
              <a:gd name="connsiteX6" fmla="*/ 3877056 w 3877056"/>
              <a:gd name="connsiteY6" fmla="*/ 0 h 27432"/>
              <a:gd name="connsiteX7" fmla="*/ 3877056 w 3877056"/>
              <a:gd name="connsiteY7" fmla="*/ 27432 h 27432"/>
              <a:gd name="connsiteX8" fmla="*/ 3230880 w 3877056"/>
              <a:gd name="connsiteY8" fmla="*/ 27432 h 27432"/>
              <a:gd name="connsiteX9" fmla="*/ 2701016 w 3877056"/>
              <a:gd name="connsiteY9" fmla="*/ 27432 h 27432"/>
              <a:gd name="connsiteX10" fmla="*/ 2171151 w 3877056"/>
              <a:gd name="connsiteY10" fmla="*/ 27432 h 27432"/>
              <a:gd name="connsiteX11" fmla="*/ 1486205 w 3877056"/>
              <a:gd name="connsiteY11" fmla="*/ 27432 h 27432"/>
              <a:gd name="connsiteX12" fmla="*/ 917570 w 3877056"/>
              <a:gd name="connsiteY12" fmla="*/ 27432 h 27432"/>
              <a:gd name="connsiteX13" fmla="*/ 0 w 3877056"/>
              <a:gd name="connsiteY13" fmla="*/ 27432 h 27432"/>
              <a:gd name="connsiteX14" fmla="*/ 0 w 3877056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7056" h="27432" fill="none" extrusionOk="0">
                <a:moveTo>
                  <a:pt x="0" y="0"/>
                </a:moveTo>
                <a:cubicBezTo>
                  <a:pt x="212376" y="-32836"/>
                  <a:pt x="570944" y="24926"/>
                  <a:pt x="723717" y="0"/>
                </a:cubicBezTo>
                <a:cubicBezTo>
                  <a:pt x="876490" y="-24926"/>
                  <a:pt x="1149502" y="-13047"/>
                  <a:pt x="1408664" y="0"/>
                </a:cubicBezTo>
                <a:cubicBezTo>
                  <a:pt x="1667826" y="13047"/>
                  <a:pt x="1931449" y="-10086"/>
                  <a:pt x="2093610" y="0"/>
                </a:cubicBezTo>
                <a:cubicBezTo>
                  <a:pt x="2255771" y="10086"/>
                  <a:pt x="2364217" y="17704"/>
                  <a:pt x="2623475" y="0"/>
                </a:cubicBezTo>
                <a:cubicBezTo>
                  <a:pt x="2882734" y="-17704"/>
                  <a:pt x="3039913" y="-18191"/>
                  <a:pt x="3192109" y="0"/>
                </a:cubicBezTo>
                <a:cubicBezTo>
                  <a:pt x="3344305" y="18191"/>
                  <a:pt x="3704655" y="9863"/>
                  <a:pt x="3877056" y="0"/>
                </a:cubicBezTo>
                <a:cubicBezTo>
                  <a:pt x="3876099" y="8431"/>
                  <a:pt x="3876707" y="14612"/>
                  <a:pt x="3877056" y="27432"/>
                </a:cubicBezTo>
                <a:cubicBezTo>
                  <a:pt x="3653020" y="26009"/>
                  <a:pt x="3480940" y="44647"/>
                  <a:pt x="3230880" y="27432"/>
                </a:cubicBezTo>
                <a:cubicBezTo>
                  <a:pt x="2980820" y="10217"/>
                  <a:pt x="2872670" y="48866"/>
                  <a:pt x="2701016" y="27432"/>
                </a:cubicBezTo>
                <a:cubicBezTo>
                  <a:pt x="2529362" y="5998"/>
                  <a:pt x="2364157" y="35954"/>
                  <a:pt x="2171151" y="27432"/>
                </a:cubicBezTo>
                <a:cubicBezTo>
                  <a:pt x="1978146" y="18910"/>
                  <a:pt x="1773461" y="38798"/>
                  <a:pt x="1486205" y="27432"/>
                </a:cubicBezTo>
                <a:cubicBezTo>
                  <a:pt x="1198949" y="16066"/>
                  <a:pt x="1139376" y="-574"/>
                  <a:pt x="917570" y="27432"/>
                </a:cubicBezTo>
                <a:cubicBezTo>
                  <a:pt x="695765" y="55438"/>
                  <a:pt x="293344" y="-545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877056" h="27432" stroke="0" extrusionOk="0">
                <a:moveTo>
                  <a:pt x="0" y="0"/>
                </a:moveTo>
                <a:cubicBezTo>
                  <a:pt x="192669" y="-10137"/>
                  <a:pt x="331692" y="-29256"/>
                  <a:pt x="607405" y="0"/>
                </a:cubicBezTo>
                <a:cubicBezTo>
                  <a:pt x="883118" y="29256"/>
                  <a:pt x="907253" y="-6037"/>
                  <a:pt x="1137270" y="0"/>
                </a:cubicBezTo>
                <a:cubicBezTo>
                  <a:pt x="1367288" y="6037"/>
                  <a:pt x="1546023" y="-32212"/>
                  <a:pt x="1860987" y="0"/>
                </a:cubicBezTo>
                <a:cubicBezTo>
                  <a:pt x="2175951" y="32212"/>
                  <a:pt x="2298836" y="29855"/>
                  <a:pt x="2468392" y="0"/>
                </a:cubicBezTo>
                <a:cubicBezTo>
                  <a:pt x="2637949" y="-29855"/>
                  <a:pt x="2790821" y="13504"/>
                  <a:pt x="3075798" y="0"/>
                </a:cubicBezTo>
                <a:cubicBezTo>
                  <a:pt x="3360775" y="-13504"/>
                  <a:pt x="3584812" y="38899"/>
                  <a:pt x="3877056" y="0"/>
                </a:cubicBezTo>
                <a:cubicBezTo>
                  <a:pt x="3875701" y="9524"/>
                  <a:pt x="3875854" y="13975"/>
                  <a:pt x="3877056" y="27432"/>
                </a:cubicBezTo>
                <a:cubicBezTo>
                  <a:pt x="3651600" y="-703"/>
                  <a:pt x="3532844" y="44229"/>
                  <a:pt x="3230880" y="27432"/>
                </a:cubicBezTo>
                <a:cubicBezTo>
                  <a:pt x="2928916" y="10635"/>
                  <a:pt x="2860399" y="20237"/>
                  <a:pt x="2701016" y="27432"/>
                </a:cubicBezTo>
                <a:cubicBezTo>
                  <a:pt x="2541633" y="34627"/>
                  <a:pt x="2238516" y="40277"/>
                  <a:pt x="2054840" y="27432"/>
                </a:cubicBezTo>
                <a:cubicBezTo>
                  <a:pt x="1871164" y="14587"/>
                  <a:pt x="1583795" y="3252"/>
                  <a:pt x="1408664" y="27432"/>
                </a:cubicBezTo>
                <a:cubicBezTo>
                  <a:pt x="1233533" y="51612"/>
                  <a:pt x="956608" y="20984"/>
                  <a:pt x="801258" y="27432"/>
                </a:cubicBezTo>
                <a:cubicBezTo>
                  <a:pt x="645908" y="33880"/>
                  <a:pt x="165566" y="12646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35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xmlns="" id="{6E9FA88B-AFEE-4852-B85E-7E7C8AF78BFF}"/>
              </a:ext>
            </a:extLst>
          </p:cNvPr>
          <p:cNvSpPr/>
          <p:nvPr userDrawn="1"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2336"/>
            <a:ext cx="10515600" cy="1344168"/>
          </a:xfrm>
        </p:spPr>
        <p:txBody>
          <a:bodyPr rtlCol="0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308AE94-7094-4D70-9812-D22ECD79C7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0635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2B505429-1B51-4AA8-8307-05F6447493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2871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F3F3360D-2801-410A-A4E5-7AE529A3E3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1076" y="3511296"/>
            <a:ext cx="731520" cy="731520"/>
          </a:xfrm>
          <a:prstGeom prst="rect">
            <a:avLst/>
          </a:prstGeom>
        </p:spPr>
        <p:txBody>
          <a:bodyPr wrap="square" rtlCol="0" anchor="ctr">
            <a:noAutofit/>
          </a:bodyPr>
          <a:lstStyle>
            <a:lvl1pPr algn="ctr">
              <a:buNone/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3" name="Текст 32">
            <a:extLst>
              <a:ext uri="{FF2B5EF4-FFF2-40B4-BE49-F238E27FC236}">
                <a16:creationId xmlns:a16="http://schemas.microsoft.com/office/drawing/2014/main" xmlns="" id="{B745A5D6-A4E0-4308-9600-DE5E195729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216" y="4315968"/>
            <a:ext cx="3063240" cy="54864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Имя докладчика</a:t>
            </a:r>
          </a:p>
        </p:txBody>
      </p:sp>
      <p:sp>
        <p:nvSpPr>
          <p:cNvPr id="14" name="Текст 32">
            <a:extLst>
              <a:ext uri="{FF2B5EF4-FFF2-40B4-BE49-F238E27FC236}">
                <a16:creationId xmlns:a16="http://schemas.microsoft.com/office/drawing/2014/main" xmlns="" id="{C3466BB8-D955-4280-BA4D-66F3DC0341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85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32">
            <a:extLst>
              <a:ext uri="{FF2B5EF4-FFF2-40B4-BE49-F238E27FC236}">
                <a16:creationId xmlns:a16="http://schemas.microsoft.com/office/drawing/2014/main" xmlns="" id="{F829B8DE-3184-4E0A-AAD4-8F27B55DA9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40496" y="4315968"/>
            <a:ext cx="3063240" cy="548640"/>
          </a:xfrm>
        </p:spPr>
        <p:txBody>
          <a:bodyPr rtlCol="0"/>
          <a:lstStyle>
            <a:lvl1pPr marL="0" indent="0" algn="ctr">
              <a:lnSpc>
                <a:spcPct val="110000"/>
              </a:lnSpc>
              <a:spcBef>
                <a:spcPts val="1000"/>
              </a:spcBef>
              <a:buNone/>
              <a:defRPr sz="24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 rtl="0"/>
            <a:r>
              <a:rPr lang="ru-RU" noProof="0"/>
              <a:t>Веб-сайт</a:t>
            </a:r>
          </a:p>
        </p:txBody>
      </p:sp>
    </p:spTree>
    <p:extLst>
      <p:ext uri="{BB962C8B-B14F-4D97-AF65-F5344CB8AC3E}">
        <p14:creationId xmlns:p14="http://schemas.microsoft.com/office/powerpoint/2010/main" val="113642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9DB59F-E84A-49E2-A0DF-4BDB8DDE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A711A1-9F36-46CE-AC5E-B69D08F61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3D3D1E-22BA-4BB8-A07E-31AD417F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843218-C51F-49F0-ADDF-FEA59E39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88DD43-6F8B-4946-B026-C8849496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46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00DF47-7EAE-4968-970E-2E1C18A8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3847AEA-7515-426F-A417-7BAD2834D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14CE70-81D8-46C4-A34D-D18EE60F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A28FF5-FCA5-4893-8E12-1E66686B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7CA3D9-7B72-49ED-8C6E-D6D17E0C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317518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632A4A-C5BC-4B5E-9BAC-5612C18E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F40757-373F-450B-BF9F-F248FA878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5B0A94-6888-4D4A-83C1-76041CF41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5008E7-5E2D-4ED2-A663-9E1A438A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279319-E624-4E07-B2F2-D179E83C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95E27D-7D6F-4819-9ED4-4410B6A3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5740744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7AA3BE-BEB2-4814-893E-59600B71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00BF74-9231-4D37-AA10-407E467F9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9B068A-0C89-40C3-B726-BC98F77D8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1EAE78A-745A-4D13-902F-60D2257A2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DDEEC3-ACBF-4D28-8C7B-A767A5FB6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5392EC1-752E-45A0-A4D1-7F0F201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625366E-C7C8-4B57-924B-89826DBA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0374575-3D6F-4E82-B890-D1F63B84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рямоугольник 9" descr="Tag=AccentColor&#10;Flavor=Light&#10;Target=FillAndLine">
            <a:extLst>
              <a:ext uri="{FF2B5EF4-FFF2-40B4-BE49-F238E27FC236}">
                <a16:creationId xmlns:a16="http://schemas.microsoft.com/office/drawing/2014/main" xmlns="" id="{AE86510F-BA4E-4951-922D-E7A4D7FB0AE8}"/>
              </a:ext>
            </a:extLst>
          </p:cNvPr>
          <p:cNvSpPr/>
          <p:nvPr userDrawn="1"/>
        </p:nvSpPr>
        <p:spPr>
          <a:xfrm flipV="1">
            <a:off x="648305" y="2067561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9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1ACD5-2270-4FE4-B557-FF7D7F01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EE7A18-0225-4241-803B-A682C187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D3F0944-F066-472C-A68C-0D4BC1AB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9542EA9-46C3-4383-98B1-9508FE4C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866088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FF148-5D1D-4CF7-ACCE-80952515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AA833D1-0D31-413D-9D48-A360DC85F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EE5D813-B758-48A8-86E0-6BEACDE2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4201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17C60F-1968-423D-B347-79741FDB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804A58-1309-4218-B40A-C63D8961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72C3DB-E1A8-4FFA-B949-C36AE3F7E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3124B-F963-4D61-BEB3-C75C6EEA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983512-F8CE-430B-A950-94A48F95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6536E51-945C-469F-A765-DB1C0416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759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2C3A9B-99A6-4F68-8582-7C84C6E9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DDA5EC0-F15C-4A38-A260-346987008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D69B32-6682-42DE-8116-86DFDA17E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222B7C-3E93-4ACB-BBA8-AF4EC4D7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F23272A-1BAB-47D8-870F-A74357E3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A070D6-BB41-4417-900C-936ABC9D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90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C9AC6F-3C0B-43F6-AF30-80A0E91A8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E8A993-D5B1-45DD-8D41-93D035F1B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50CDB-0A1A-45D4-8B00-368923E41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5445D2-C26B-4C0D-8889-2A2F56407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43C919-91FC-49E7-8A30-E9EC292D2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C1E5-FB55-42F5-BD6D-9CC153FCDBE6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110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4" r:id="rId15"/>
    <p:sldLayoutId id="214748377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svg"/><Relationship Id="rId5" Type="http://schemas.openxmlformats.org/officeDocument/2006/relationships/image" Target="../media/image33.png"/><Relationship Id="rId4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1B3DD-35BD-42F7-9AD7-7F3402B26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" y="162560"/>
            <a:ext cx="12029440" cy="1339088"/>
          </a:xfrm>
        </p:spPr>
        <p:txBody>
          <a:bodyPr rtlCol="0"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 7 «Улыбка» муниципального образования город Новороссийск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353913 г. Новороссийск, ул. Героев-Десантников. 35 Б тел 72-59-27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5A2D86-784C-417D-9AD4-AF18311F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40" y="5770880"/>
            <a:ext cx="3647440" cy="833120"/>
          </a:xfrm>
        </p:spPr>
        <p:txBody>
          <a:bodyPr rtlCol="0">
            <a:normAutofit/>
          </a:bodyPr>
          <a:lstStyle/>
          <a:p>
            <a:pPr algn="l"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algn="l" rt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 Татьяна Александровна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B6C812A6-B5AD-4BDD-8736-1704243CCC7D}"/>
              </a:ext>
            </a:extLst>
          </p:cNvPr>
          <p:cNvSpPr txBox="1">
            <a:spLocks/>
          </p:cNvSpPr>
          <p:nvPr/>
        </p:nvSpPr>
        <p:spPr>
          <a:xfrm>
            <a:off x="1584960" y="2181352"/>
            <a:ext cx="9144000" cy="2238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патриотического направления воспитания. Деятельность и культурные практики из опыта работы</a:t>
            </a:r>
          </a:p>
        </p:txBody>
      </p:sp>
    </p:spTree>
    <p:extLst>
      <p:ext uri="{BB962C8B-B14F-4D97-AF65-F5344CB8AC3E}">
        <p14:creationId xmlns:p14="http://schemas.microsoft.com/office/powerpoint/2010/main" val="386577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10</a:t>
            </a:fld>
            <a:endParaRPr lang="ru-RU" noProof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25871161"/>
              </p:ext>
            </p:extLst>
          </p:nvPr>
        </p:nvGraphicFramePr>
        <p:xfrm>
          <a:off x="534838" y="172528"/>
          <a:ext cx="11593902" cy="668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172528" y="155275"/>
            <a:ext cx="7401464" cy="7936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акциях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38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11</a:t>
            </a:fld>
            <a:endParaRPr lang="ru-RU" noProof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94870311"/>
              </p:ext>
            </p:extLst>
          </p:nvPr>
        </p:nvGraphicFramePr>
        <p:xfrm>
          <a:off x="534838" y="172528"/>
          <a:ext cx="11593902" cy="668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172528" y="155275"/>
            <a:ext cx="7401464" cy="7936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Сетевое взаимодействие со школами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9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4" r="12654"/>
          <a:stretch>
            <a:fillRect/>
          </a:stretch>
        </p:blipFill>
        <p:spPr>
          <a:xfrm>
            <a:off x="0" y="4215145"/>
            <a:ext cx="4276163" cy="2642855"/>
          </a:xfrm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0" r="14130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54296" y="645458"/>
            <a:ext cx="6894576" cy="146680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Сетевое взаимодействие со школой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08084" y="3047283"/>
            <a:ext cx="6894576" cy="34838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нашего сотрудничества является развитие и совершенствование системы работы воспитателей и учителей начального уровня по преемственности воспитания детей, в том числе и духовно-нравственного и гражданско-патриотического воспитания.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8247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 b="8768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5" r="13895"/>
          <a:stretch>
            <a:fillRect/>
          </a:stretch>
        </p:blipFill>
        <p:spPr/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58" y="170915"/>
            <a:ext cx="3736041" cy="279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82804"/>
            <a:ext cx="3009900" cy="2255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1" y="2082570"/>
            <a:ext cx="6219264" cy="2870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71" y="4602582"/>
            <a:ext cx="3009900" cy="2255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38" y="4213411"/>
            <a:ext cx="3424720" cy="256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096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4660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13850"/>
          <a:stretch>
            <a:fillRect/>
          </a:stretch>
        </p:blipFill>
        <p:spPr/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59850" y="1004049"/>
            <a:ext cx="6894576" cy="536089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Вышеперечисленное является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образовательной деятельностью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моего опыта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 непрерывный, сложный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говорить о решение задач патриотической направленности, то они будут достигнуты в полней мере в ходе не только образовательной деятельности, но 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применения культурных практик.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741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497106"/>
            <a:ext cx="9206753" cy="2465294"/>
          </a:xfrm>
        </p:spPr>
        <p:txBody>
          <a:bodyPr rtlCol="0">
            <a:no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автономное, самостоятельное, инициируемое самим ребенком или при помощи взрослого приобретение или повторение различного рода общение и взаимодействия с людьми, с взрослыми, со сверстниками и т.д. Это также освоение позитивного жизненного опыта сопереживания, доброжелательности и любви, дружбы, помощи, заботы. А так же и негативного опыта.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20044" y="4637675"/>
            <a:ext cx="8055864" cy="714256"/>
          </a:xfrm>
        </p:spPr>
        <p:txBody>
          <a:bodyPr rtlCol="0">
            <a:noAutofit/>
          </a:bodyPr>
          <a:lstStyle/>
          <a:p>
            <a:pPr rtl="0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822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Культурные практики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4" descr="графический элемент SmartArt временной шкалы">
            <a:extLst>
              <a:ext uri="{FF2B5EF4-FFF2-40B4-BE49-F238E27FC236}">
                <a16:creationId xmlns:a16="http://schemas.microsoft.com/office/drawing/2014/main" xmlns="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14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0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CBCDF373-B5D6-4F86-8E13-9DB22401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заключении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922901A9-2FA2-4FF9-8C8C-B9DE9921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2706624"/>
            <a:ext cx="4320809" cy="3383280"/>
          </a:xfrm>
        </p:spPr>
        <p:txBody>
          <a:bodyPr rtlCol="0"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Научить патриотизму невозможно, но создать условия для его формирования мы можем и обязаны.</a:t>
            </a:r>
          </a:p>
          <a:p>
            <a:pPr rtl="0"/>
            <a:endParaRPr lang="ru-RU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r="4805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2957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1" b="10431"/>
          <a:stretch>
            <a:fillRect/>
          </a:stretch>
        </p:blipFill>
        <p:spPr>
          <a:xfrm>
            <a:off x="5027598" y="71718"/>
            <a:ext cx="3035794" cy="3597039"/>
          </a:xfrm>
        </p:spPr>
      </p:pic>
    </p:spTree>
    <p:extLst>
      <p:ext uri="{BB962C8B-B14F-4D97-AF65-F5344CB8AC3E}">
        <p14:creationId xmlns:p14="http://schemas.microsoft.com/office/powerpoint/2010/main" val="306516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3B58A6-180C-4F65-9C7E-460497F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18</a:t>
            </a:fld>
            <a:endParaRPr lang="ru-RU"/>
          </a:p>
        </p:txBody>
      </p:sp>
      <p:pic>
        <p:nvPicPr>
          <p:cNvPr id="27" name="Место для изображения из Интернета 11" descr="Монитор">
            <a:extLst>
              <a:ext uri="{FF2B5EF4-FFF2-40B4-BE49-F238E27FC236}">
                <a16:creationId xmlns:a16="http://schemas.microsoft.com/office/drawing/2014/main" xmlns="" id="{6EC943CF-98BB-4FE5-A6A8-5371D13646A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/>
      </p:pic>
      <p:pic>
        <p:nvPicPr>
          <p:cNvPr id="25" name="Место для изображения из Интернета 27" descr="Конверт">
            <a:extLst>
              <a:ext uri="{FF2B5EF4-FFF2-40B4-BE49-F238E27FC236}">
                <a16:creationId xmlns:a16="http://schemas.microsoft.com/office/drawing/2014/main" xmlns="" id="{329FB706-264C-44A5-B17E-0D396F61AEF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8" r="108"/>
          <a:stretch/>
        </p:blipFill>
        <p:spPr/>
      </p:pic>
      <p:pic>
        <p:nvPicPr>
          <p:cNvPr id="23" name="Место для изображения из Интернета 23" descr="Пользователь">
            <a:extLst>
              <a:ext uri="{FF2B5EF4-FFF2-40B4-BE49-F238E27FC236}">
                <a16:creationId xmlns:a16="http://schemas.microsoft.com/office/drawing/2014/main" xmlns="" id="{B4D6CBD8-BAE2-4829-AC80-ACEA4658DD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/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41690B51-B7AB-4D15-951F-60CB62BB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216" y="4315968"/>
            <a:ext cx="3063240" cy="91942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детский сад № 7 «Улыбка»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3C6B086-BC3B-4FE1-A23D-D1396E627E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62856" y="4315968"/>
            <a:ext cx="3063240" cy="892526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почта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novds7gd@mail.ru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1612A310-0919-4438-952C-499AC4A95E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40496" y="4315967"/>
            <a:ext cx="3063240" cy="982173"/>
          </a:xfrm>
        </p:spPr>
        <p:txBody>
          <a:bodyPr rtlCol="0"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Веб-сайт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://dsulibka.ru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94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C0DDC-D116-43DA-B0B5-A6A82668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1065320"/>
            <a:ext cx="6894576" cy="1046944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B430F02-9645-4F56-99F7-1DC2F76F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829" y="2706623"/>
            <a:ext cx="7545043" cy="392499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RU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 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E1B180-F4BB-46B9-937E-3469FC681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76FE9A-A568-468D-98F7-A9DF6E5B131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901" r="9901"/>
          <a:stretch>
            <a:fillRect/>
          </a:stretch>
        </p:blipFill>
        <p:spPr>
          <a:xfrm>
            <a:off x="355107" y="1420516"/>
            <a:ext cx="3357239" cy="3483864"/>
          </a:xfrm>
        </p:spPr>
      </p:pic>
    </p:spTree>
    <p:extLst>
      <p:ext uri="{BB962C8B-B14F-4D97-AF65-F5344CB8AC3E}">
        <p14:creationId xmlns:p14="http://schemas.microsoft.com/office/powerpoint/2010/main" val="179537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53F4F-A16A-4B8B-9227-2EB4EFA0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55864" cy="773067"/>
          </a:xfrm>
        </p:spPr>
        <p:txBody>
          <a:bodyPr rtlCol="0">
            <a:normAutofit/>
          </a:bodyPr>
          <a:lstStyle/>
          <a:p>
            <a:pPr algn="l" rtl="0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 ДОУ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BF9879B-7534-4AE1-813D-DDCAD3281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0562" y="5444497"/>
            <a:ext cx="8055864" cy="1267021"/>
          </a:xfrm>
        </p:spPr>
        <p:txBody>
          <a:bodyPr rtlCol="0">
            <a:noAutofit/>
          </a:bodyPr>
          <a:lstStyle/>
          <a:p>
            <a:pPr algn="r" rtl="0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 ДОУ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F20CAF-9B78-458F-B3B4-83ABCA43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80" y="1299247"/>
            <a:ext cx="2875011" cy="42595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3BB9B7-8FF6-4863-83A5-5780E0D1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961" y="1421076"/>
            <a:ext cx="2972826" cy="3696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014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2D9CA0-1791-40C7-A419-1A0FC27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6" y="400635"/>
            <a:ext cx="10515600" cy="1325563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основе процесса воспитания детей лежат конституционные и национальные ценности российского общества, такие как:</a:t>
            </a:r>
            <a:endParaRPr lang="ru-RU" sz="3200" dirty="0"/>
          </a:p>
        </p:txBody>
      </p:sp>
      <p:graphicFrame>
        <p:nvGraphicFramePr>
          <p:cNvPr id="9" name="Объект 4" descr="графический элемент SmartArt временной шкалы">
            <a:extLst>
              <a:ext uri="{FF2B5EF4-FFF2-40B4-BE49-F238E27FC236}">
                <a16:creationId xmlns:a16="http://schemas.microsoft.com/office/drawing/2014/main" xmlns="" id="{F1FE7965-FFF1-4D76-8410-67C3D79059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403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71BFD0-E989-4A8A-BFF6-3E2CFC5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03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83CD-059C-4A3C-8337-1053A066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73" y="275563"/>
            <a:ext cx="10719054" cy="3153437"/>
          </a:xfrm>
        </p:spPr>
        <p:txBody>
          <a:bodyPr rtlCol="0">
            <a:noAutofit/>
          </a:bodyPr>
          <a:lstStyle/>
          <a:p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Патриотизм</a:t>
            </a: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воспитание в ребенке нравственных качеств, чувства любви, интереса к своей стране – России, своему краю, малой родине, своему народу и народу России в целом (гражданский патриотизм), ответственности, трудолюбия, ощущения принадлежности к своему народу, сознания собственной востребованности в родной стране.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03B7BE-39F6-40AC-AB8F-9F8D5C70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75ACE15-E274-47C1-AA47-DA3EAD343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420" y="3903192"/>
            <a:ext cx="3661706" cy="274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DD9F958-79B1-43C7-8829-AD0CE027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835" y="3823292"/>
            <a:ext cx="2847191" cy="2136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9F47961-ABED-4A72-A1F2-19288CEC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666" y="3823292"/>
            <a:ext cx="2847193" cy="21361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03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патриотического воспитания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3B58A6-180C-4F65-9C7E-460497F34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C18C1E5-FB55-42F5-BD6D-9CC153FCDBE6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69172408"/>
              </p:ext>
            </p:extLst>
          </p:nvPr>
        </p:nvGraphicFramePr>
        <p:xfrm>
          <a:off x="586597" y="2432649"/>
          <a:ext cx="10946920" cy="42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58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66F5BB92-813C-4042-B316-05BBE4D4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патриотического воспитания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53205908"/>
              </p:ext>
            </p:extLst>
          </p:nvPr>
        </p:nvGraphicFramePr>
        <p:xfrm>
          <a:off x="543464" y="2605177"/>
          <a:ext cx="11162581" cy="400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59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8</a:t>
            </a:fld>
            <a:endParaRPr lang="ru-RU" noProof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4010388"/>
              </p:ext>
            </p:extLst>
          </p:nvPr>
        </p:nvGraphicFramePr>
        <p:xfrm>
          <a:off x="534838" y="172528"/>
          <a:ext cx="11593902" cy="668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172528" y="155275"/>
            <a:ext cx="7401464" cy="7936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памятных дней и праздников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C18C1E5-FB55-42F5-BD6D-9CC153FCDBE6}" type="slidenum">
              <a:rPr lang="ru-RU" noProof="0" smtClean="0"/>
              <a:pPr rtl="0"/>
              <a:t>9</a:t>
            </a:fld>
            <a:endParaRPr lang="ru-RU" noProof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16731052"/>
              </p:ext>
            </p:extLst>
          </p:nvPr>
        </p:nvGraphicFramePr>
        <p:xfrm>
          <a:off x="534838" y="172528"/>
          <a:ext cx="11593902" cy="668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перфолента 7"/>
          <p:cNvSpPr/>
          <p:nvPr/>
        </p:nvSpPr>
        <p:spPr>
          <a:xfrm>
            <a:off x="172528" y="155275"/>
            <a:ext cx="7401464" cy="79363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спортивно-массовых мероприятий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77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D2896BB-5566-4403-84AA-2FD10D9622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FB608F-E2ED-4AA5-B472-3C2C89444F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DA88-2D67-4B30-8205-C5207871128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653</Words>
  <Application>Microsoft Office PowerPoint</Application>
  <PresentationFormat>Произвольный</PresentationFormat>
  <Paragraphs>112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детский сад комбинированного вида № 7 «Улыбка» муниципального образования город Новороссийск 353913 г. Новороссийск, ул. Героев-Десантников. 35 Б тел 72-59-27</vt:lpstr>
      <vt:lpstr>Введение</vt:lpstr>
      <vt:lpstr>Рабочая программа воспитания ДОУ</vt:lpstr>
      <vt:lpstr>В основе процесса воспитания детей лежат конституционные и национальные ценности российского общества, такие как:</vt:lpstr>
      <vt:lpstr>Патриотизм – это воспитание в ребенке нравственных качеств, чувства любви, интереса к своей стране – России, своему краю, малой родине, своему народу и народу России в целом (гражданский патриотизм), ответственности, трудолюбия, ощущения принадлежности к своему народу, сознания собственной востребованности в родной стране.</vt:lpstr>
      <vt:lpstr>Задачи патриотического воспитания</vt:lpstr>
      <vt:lpstr>Задачи патриотического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Сетевое взаимодействие со школой</vt:lpstr>
      <vt:lpstr>Презентация PowerPoint</vt:lpstr>
      <vt:lpstr>Презентация PowerPoint</vt:lpstr>
      <vt:lpstr>Ситуативное, автономное, самостоятельное, инициируемое самим ребенком или при помощи взрослого приобретение или повторение различного рода общение и взаимодействия с людьми, с взрослыми, со сверстниками и т.д. Это также освоение позитивного жизненного опыта сопереживания, доброжелательности и любви, дружбы, помощи, заботы. А так же и негативного опыта.</vt:lpstr>
      <vt:lpstr>Культурные практики</vt:lpstr>
      <vt:lpstr>В заключении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7 «Улыбка» муниципального образования город Новороссийск 353913 г. Новороссийск, ул. Героев-Десантников. 35 Б тел 72-59-27</dc:title>
  <dc:creator>Ольга Ройтенберг</dc:creator>
  <cp:lastModifiedBy>Home</cp:lastModifiedBy>
  <cp:revision>17</cp:revision>
  <dcterms:created xsi:type="dcterms:W3CDTF">2022-04-11T08:02:31Z</dcterms:created>
  <dcterms:modified xsi:type="dcterms:W3CDTF">2022-10-15T11:32:48Z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