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0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A990-9CBE-450D-AEB6-D45269B5098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5651-588B-4CE2-B1EF-60BB6BB4A3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597819"/>
            <a:ext cx="799065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Логопедическая дидактическая игра «Что пропало?»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(2 тип слоговой структуры слова)</a:t>
            </a:r>
            <a:endParaRPr kumimoji="0" lang="ru-RU" sz="36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16016" y="4083918"/>
            <a:ext cx="3992488" cy="6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: 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 29 г. Калуги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Логошина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Сергеевна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3960" y="4587974"/>
            <a:ext cx="360040" cy="27003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493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Цель: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Учить четко произносить слова слоговой структуры </a:t>
            </a:r>
            <a:r>
              <a:rPr lang="ru-RU" sz="1600" dirty="0" smtClean="0"/>
              <a:t>2-го </a:t>
            </a:r>
            <a:r>
              <a:rPr lang="ru-RU" sz="1600" dirty="0" smtClean="0"/>
              <a:t>типа.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dirty="0"/>
              <a:t>Развивать зрительное внимание и память.</a:t>
            </a:r>
            <a:r>
              <a:rPr lang="ru-RU" sz="16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 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Ход </a:t>
            </a:r>
            <a:r>
              <a:rPr lang="ru-RU" sz="1600" b="1" dirty="0" smtClean="0"/>
              <a:t>игрового упражнения: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Перед началом игры необходимо уточнить названия изображенных предметов. </a:t>
            </a:r>
            <a:r>
              <a:rPr lang="ru-RU" sz="1600" dirty="0" smtClean="0"/>
              <a:t>Ребенку </a:t>
            </a:r>
            <a:r>
              <a:rPr lang="ru-RU" sz="1600" dirty="0" smtClean="0"/>
              <a:t>предлагается </a:t>
            </a:r>
            <a:r>
              <a:rPr lang="ru-RU" sz="1600" dirty="0" smtClean="0"/>
              <a:t>внимательно рассмотреть и запомнить предметы. </a:t>
            </a:r>
            <a:r>
              <a:rPr lang="ru-RU" sz="1600" dirty="0" smtClean="0"/>
              <a:t>Затем </a:t>
            </a:r>
            <a:r>
              <a:rPr lang="ru-RU" sz="1600" dirty="0"/>
              <a:t>ребёнок закрывает глаза, </a:t>
            </a:r>
            <a:r>
              <a:rPr lang="ru-RU" sz="1600" dirty="0" smtClean="0"/>
              <a:t>взрослый нажимает на любую картинку (она пропадает) и </a:t>
            </a:r>
            <a:r>
              <a:rPr lang="ru-RU" sz="1600" dirty="0"/>
              <a:t>обращается к ребёнку с вопросом: </a:t>
            </a:r>
            <a:r>
              <a:rPr lang="ru-RU" sz="1600" dirty="0" smtClean="0"/>
              <a:t>«Что </a:t>
            </a:r>
            <a:r>
              <a:rPr lang="ru-RU" sz="1600" dirty="0"/>
              <a:t>(</a:t>
            </a:r>
            <a:r>
              <a:rPr lang="ru-RU" sz="1600" dirty="0" smtClean="0"/>
              <a:t>кто</a:t>
            </a:r>
            <a:r>
              <a:rPr lang="ru-RU" sz="1600" dirty="0"/>
              <a:t>) </a:t>
            </a:r>
            <a:r>
              <a:rPr lang="ru-RU" sz="1600" dirty="0" smtClean="0"/>
              <a:t>пропало?».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Возврат картинки на экран осуществляется нажатием на стрелку в верхнем правом углу.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Словарь</a:t>
            </a:r>
            <a:r>
              <a:rPr lang="ru-RU" sz="1600" dirty="0" smtClean="0"/>
              <a:t>: </a:t>
            </a:r>
            <a:r>
              <a:rPr lang="ru-RU" sz="1600" dirty="0" smtClean="0"/>
              <a:t>помада, машина, кубики, ягоды, медали, билеты, петухи, домино, монета.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200" b="1" dirty="0" smtClean="0"/>
          </a:p>
          <a:p>
            <a:pPr>
              <a:spcBef>
                <a:spcPts val="0"/>
              </a:spcBef>
              <a:buNone/>
            </a:pPr>
            <a:r>
              <a:rPr lang="ru-RU" sz="1200" b="1" dirty="0" smtClean="0"/>
              <a:t>При </a:t>
            </a:r>
            <a:r>
              <a:rPr lang="ru-RU" sz="1200" b="1" dirty="0" smtClean="0"/>
              <a:t>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err="1" smtClean="0"/>
              <a:t>Четверушкина</a:t>
            </a:r>
            <a:r>
              <a:rPr lang="ru-RU" sz="1200" dirty="0" smtClean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smtClean="0"/>
              <a:t>Изображения взяты из интернета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3960" y="4569972"/>
            <a:ext cx="360040" cy="27003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4569972"/>
            <a:ext cx="360040" cy="27003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7389"/>
          <a:stretch>
            <a:fillRect/>
          </a:stretch>
        </p:blipFill>
        <p:spPr bwMode="auto">
          <a:xfrm>
            <a:off x="-180528" y="555526"/>
            <a:ext cx="2709481" cy="2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Выгнутая вправо стрелка 22"/>
          <p:cNvSpPr/>
          <p:nvPr/>
        </p:nvSpPr>
        <p:spPr>
          <a:xfrm>
            <a:off x="8676456" y="267494"/>
            <a:ext cx="288032" cy="432048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925"/>
            <a:ext cx="2355029" cy="28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35"/>
          <p:cNvGrpSpPr/>
          <p:nvPr/>
        </p:nvGrpSpPr>
        <p:grpSpPr>
          <a:xfrm>
            <a:off x="2339752" y="339502"/>
            <a:ext cx="1368152" cy="1368152"/>
            <a:chOff x="2339752" y="339502"/>
            <a:chExt cx="1368152" cy="13681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339752" y="339502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483518"/>
              <a:ext cx="596951" cy="102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Группа 39"/>
          <p:cNvGrpSpPr/>
          <p:nvPr/>
        </p:nvGrpSpPr>
        <p:grpSpPr>
          <a:xfrm>
            <a:off x="3923928" y="339502"/>
            <a:ext cx="1368152" cy="1368152"/>
            <a:chOff x="3923928" y="339502"/>
            <a:chExt cx="1368152" cy="13681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23928" y="339502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4" name="Picture 6" descr="https://static.tildacdn.com/tild3137-3463-4433-a531-636464383664/phot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5313" y="555526"/>
              <a:ext cx="1366767" cy="905374"/>
            </a:xfrm>
            <a:prstGeom prst="rect">
              <a:avLst/>
            </a:prstGeom>
            <a:noFill/>
          </p:spPr>
        </p:pic>
      </p:grpSp>
      <p:grpSp>
        <p:nvGrpSpPr>
          <p:cNvPr id="4" name="Группа 38"/>
          <p:cNvGrpSpPr/>
          <p:nvPr/>
        </p:nvGrpSpPr>
        <p:grpSpPr>
          <a:xfrm>
            <a:off x="5508104" y="339502"/>
            <a:ext cx="1368152" cy="1368152"/>
            <a:chOff x="5508104" y="339502"/>
            <a:chExt cx="1368152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08104" y="339502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6" name="Picture 8" descr="https://globuskonkurs.ru/img/img4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20" y="627534"/>
              <a:ext cx="1108572" cy="864096"/>
            </a:xfrm>
            <a:prstGeom prst="rect">
              <a:avLst/>
            </a:prstGeom>
            <a:noFill/>
          </p:spPr>
        </p:pic>
      </p:grpSp>
      <p:grpSp>
        <p:nvGrpSpPr>
          <p:cNvPr id="11" name="Группа 42"/>
          <p:cNvGrpSpPr/>
          <p:nvPr/>
        </p:nvGrpSpPr>
        <p:grpSpPr>
          <a:xfrm>
            <a:off x="2339752" y="1923679"/>
            <a:ext cx="1368152" cy="1368152"/>
            <a:chOff x="2339752" y="1923678"/>
            <a:chExt cx="1368152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39752" y="1923678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8" name="Picture 10" descr="https://miro.medium.com/max/393/1*0v48Qq5CJTOjoAP_jOF4G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9752" y="2067694"/>
              <a:ext cx="1368152" cy="1044391"/>
            </a:xfrm>
            <a:prstGeom prst="rect">
              <a:avLst/>
            </a:prstGeom>
            <a:noFill/>
          </p:spPr>
        </p:pic>
      </p:grpSp>
      <p:grpSp>
        <p:nvGrpSpPr>
          <p:cNvPr id="12" name="Группа 43"/>
          <p:cNvGrpSpPr/>
          <p:nvPr/>
        </p:nvGrpSpPr>
        <p:grpSpPr>
          <a:xfrm>
            <a:off x="3923928" y="1923679"/>
            <a:ext cx="1368152" cy="1368152"/>
            <a:chOff x="3923928" y="1923678"/>
            <a:chExt cx="1368152" cy="13681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23928" y="1923678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80" name="Picture 12" descr="https://samaratoday.ru/img/2017/12/medals-1622902_64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95936" y="2157704"/>
              <a:ext cx="1224136" cy="918102"/>
            </a:xfrm>
            <a:prstGeom prst="rect">
              <a:avLst/>
            </a:prstGeom>
            <a:noFill/>
          </p:spPr>
        </p:pic>
      </p:grpSp>
      <p:grpSp>
        <p:nvGrpSpPr>
          <p:cNvPr id="13" name="Группа 45"/>
          <p:cNvGrpSpPr/>
          <p:nvPr/>
        </p:nvGrpSpPr>
        <p:grpSpPr>
          <a:xfrm>
            <a:off x="5508104" y="1923679"/>
            <a:ext cx="1368152" cy="1368152"/>
            <a:chOff x="5508104" y="1923678"/>
            <a:chExt cx="1368152" cy="13681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08104" y="1923678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81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80112" y="2211710"/>
              <a:ext cx="1195954" cy="85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Группа 47"/>
          <p:cNvGrpSpPr/>
          <p:nvPr/>
        </p:nvGrpSpPr>
        <p:grpSpPr>
          <a:xfrm>
            <a:off x="2339752" y="3507855"/>
            <a:ext cx="1368152" cy="1368152"/>
            <a:chOff x="2339752" y="3507854"/>
            <a:chExt cx="1368152" cy="136815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339752" y="3507854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83" name="Picture 15" descr="https://image.shutterstock.com/image-illustration/hand-drawn-animalistic-illustration-image-260nw-389913904.jpg"/>
            <p:cNvPicPr>
              <a:picLocks noChangeAspect="1" noChangeArrowheads="1"/>
            </p:cNvPicPr>
            <p:nvPr/>
          </p:nvPicPr>
          <p:blipFill>
            <a:blip r:embed="rId11" cstate="print"/>
            <a:srcRect l="5556" r="5556" b="8201"/>
            <a:stretch>
              <a:fillRect/>
            </a:stretch>
          </p:blipFill>
          <p:spPr bwMode="auto">
            <a:xfrm>
              <a:off x="2339752" y="3651870"/>
              <a:ext cx="1266419" cy="1022920"/>
            </a:xfrm>
            <a:prstGeom prst="rect">
              <a:avLst/>
            </a:prstGeom>
            <a:noFill/>
          </p:spPr>
        </p:pic>
      </p:grpSp>
      <p:grpSp>
        <p:nvGrpSpPr>
          <p:cNvPr id="15" name="Группа 49"/>
          <p:cNvGrpSpPr/>
          <p:nvPr/>
        </p:nvGrpSpPr>
        <p:grpSpPr>
          <a:xfrm>
            <a:off x="3923928" y="3507855"/>
            <a:ext cx="1368152" cy="1368152"/>
            <a:chOff x="3923928" y="3507854"/>
            <a:chExt cx="1368152" cy="136815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923928" y="3507854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85" name="Picture 17" descr="https://www.belykrolik.ru/media/catalog/product_images/6822324_2_tomik-domino-tochki-tsvet-multikolo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23928" y="3795886"/>
              <a:ext cx="1296144" cy="805229"/>
            </a:xfrm>
            <a:prstGeom prst="rect">
              <a:avLst/>
            </a:prstGeom>
            <a:noFill/>
          </p:spPr>
        </p:pic>
      </p:grpSp>
      <p:grpSp>
        <p:nvGrpSpPr>
          <p:cNvPr id="16" name="Группа 51"/>
          <p:cNvGrpSpPr/>
          <p:nvPr/>
        </p:nvGrpSpPr>
        <p:grpSpPr>
          <a:xfrm>
            <a:off x="5508104" y="3507855"/>
            <a:ext cx="1368152" cy="1368152"/>
            <a:chOff x="5508104" y="3507854"/>
            <a:chExt cx="1368152" cy="136815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508104" y="3507854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87" name="Picture 19" descr="https://www.dhresource.com/0x0s/f2-albu-g5-M00-16-03-rBVaJFlm2VCATo0FAAD0rAnsi-E287.jpg/dhl-ups-epacket-hk-post.jpg"/>
            <p:cNvPicPr>
              <a:picLocks noChangeAspect="1" noChangeArrowheads="1"/>
            </p:cNvPicPr>
            <p:nvPr/>
          </p:nvPicPr>
          <p:blipFill>
            <a:blip r:embed="rId13" cstate="print"/>
            <a:srcRect l="9450" t="20790" r="7391" b="19676"/>
            <a:stretch>
              <a:fillRect/>
            </a:stretch>
          </p:blipFill>
          <p:spPr bwMode="auto">
            <a:xfrm>
              <a:off x="5652120" y="3867894"/>
              <a:ext cx="1106409" cy="792088"/>
            </a:xfrm>
            <a:prstGeom prst="rect">
              <a:avLst/>
            </a:prstGeom>
            <a:noFill/>
          </p:spPr>
        </p:pic>
      </p:grp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783960" y="4569972"/>
            <a:ext cx="360040" cy="27003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4569972"/>
            <a:ext cx="360040" cy="27003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7389"/>
          <a:stretch>
            <a:fillRect/>
          </a:stretch>
        </p:blipFill>
        <p:spPr bwMode="auto">
          <a:xfrm>
            <a:off x="-180528" y="555526"/>
            <a:ext cx="2709481" cy="2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9702"/>
            <a:ext cx="2355029" cy="28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Овальная выноска 32"/>
          <p:cNvSpPr/>
          <p:nvPr/>
        </p:nvSpPr>
        <p:spPr>
          <a:xfrm flipH="1">
            <a:off x="3419872" y="411510"/>
            <a:ext cx="3528392" cy="1800200"/>
          </a:xfrm>
          <a:prstGeom prst="wedgeEllipseCallout">
            <a:avLst>
              <a:gd name="adj1" fmla="val 47195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МОЛОДЕЦ!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4443958"/>
            <a:ext cx="395536" cy="288032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8676456" y="4371950"/>
            <a:ext cx="467544" cy="360040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Office PowerPoint</Application>
  <PresentationFormat>Экран (16:9)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4</cp:revision>
  <dcterms:created xsi:type="dcterms:W3CDTF">2022-10-20T19:51:21Z</dcterms:created>
  <dcterms:modified xsi:type="dcterms:W3CDTF">2022-10-20T20:23:09Z</dcterms:modified>
</cp:coreProperties>
</file>