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36AF-8929-4A34-812E-22C59C5191F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51FC42D-0F70-4FBD-9307-7AE0FCD8E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36AF-8929-4A34-812E-22C59C5191F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C42D-0F70-4FBD-9307-7AE0FCD8E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36AF-8929-4A34-812E-22C59C5191F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C42D-0F70-4FBD-9307-7AE0FCD8E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36AF-8929-4A34-812E-22C59C5191F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51FC42D-0F70-4FBD-9307-7AE0FCD8E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36AF-8929-4A34-812E-22C59C5191F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C42D-0F70-4FBD-9307-7AE0FCD8E9B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36AF-8929-4A34-812E-22C59C5191F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C42D-0F70-4FBD-9307-7AE0FCD8E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36AF-8929-4A34-812E-22C59C5191F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51FC42D-0F70-4FBD-9307-7AE0FCD8E9B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36AF-8929-4A34-812E-22C59C5191F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C42D-0F70-4FBD-9307-7AE0FCD8E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36AF-8929-4A34-812E-22C59C5191F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C42D-0F70-4FBD-9307-7AE0FCD8E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36AF-8929-4A34-812E-22C59C5191F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C42D-0F70-4FBD-9307-7AE0FCD8E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36AF-8929-4A34-812E-22C59C5191F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C42D-0F70-4FBD-9307-7AE0FCD8E9B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D6E36AF-8929-4A34-812E-22C59C5191F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51FC42D-0F70-4FBD-9307-7AE0FCD8E9B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980728"/>
            <a:ext cx="7848872" cy="923330"/>
          </a:xfrm>
          <a:prstGeom prst="rect">
            <a:avLst/>
          </a:prstGeom>
          <a:noFill/>
          <a:effectLst>
            <a:glow rad="101600">
              <a:srgbClr val="FFC000">
                <a:alpha val="60000"/>
              </a:srgb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Зул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өргдг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авъяс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7" name="Picture 3" descr="C:\Users\Светлана\Downloads\i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24" y="1904058"/>
            <a:ext cx="7393460" cy="492001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91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Светлана\Downloads\i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879"/>
            <a:ext cx="9144000" cy="573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594928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err="1" smtClean="0"/>
              <a:t>Долан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бурхн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күцх,олн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одн</a:t>
            </a:r>
            <a:r>
              <a:rPr lang="ru-RU" sz="3600" b="1" i="1" dirty="0" smtClean="0"/>
              <a:t> </a:t>
            </a:r>
            <a:r>
              <a:rPr lang="ru-RU" sz="3600" b="1" i="1" dirty="0" err="1" smtClean="0">
                <a:latin typeface="Times New Roman"/>
                <a:cs typeface="Times New Roman"/>
              </a:rPr>
              <a:t>һарх</a:t>
            </a:r>
            <a:r>
              <a:rPr lang="ru-RU" sz="3600" b="1" i="1" dirty="0" smtClean="0"/>
              <a:t> 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1235507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62744"/>
          </a:xfrm>
        </p:spPr>
        <p:txBody>
          <a:bodyPr/>
          <a:lstStyle/>
          <a:p>
            <a:r>
              <a:rPr lang="ru-RU" dirty="0" smtClean="0"/>
              <a:t>        </a:t>
            </a:r>
            <a:r>
              <a:rPr lang="ru-RU" b="1" dirty="0" smtClean="0">
                <a:solidFill>
                  <a:srgbClr val="C00000"/>
                </a:solidFill>
              </a:rPr>
              <a:t>Сар </a:t>
            </a:r>
            <a:r>
              <a:rPr lang="ru-RU" b="1" dirty="0" err="1" smtClean="0">
                <a:solidFill>
                  <a:srgbClr val="C00000"/>
                </a:solidFill>
              </a:rPr>
              <a:t>бол</a:t>
            </a:r>
            <a:r>
              <a:rPr lang="ru-RU" b="1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һн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 8, 15, 30 </a:t>
            </a:r>
            <a:r>
              <a:rPr lang="ru-RU" b="1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өдрлә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Светлана\Downloads\zul2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0642"/>
            <a:ext cx="9144001" cy="57332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62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62744"/>
          </a:xfrm>
        </p:spPr>
        <p:txBody>
          <a:bodyPr/>
          <a:lstStyle/>
          <a:p>
            <a:r>
              <a:rPr lang="ru-RU" dirty="0" smtClean="0"/>
              <a:t>                      </a:t>
            </a:r>
            <a:r>
              <a:rPr lang="ru-RU" sz="4000" b="1" dirty="0" err="1" smtClean="0">
                <a:solidFill>
                  <a:schemeClr val="accent1">
                    <a:lumMod val="75000"/>
                  </a:schemeClr>
                </a:solidFill>
              </a:rPr>
              <a:t>Зулын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1">
                    <a:lumMod val="75000"/>
                  </a:schemeClr>
                </a:solidFill>
              </a:rPr>
              <a:t>ц</a:t>
            </a:r>
            <a:r>
              <a:rPr lang="ru-RU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өгц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Светлана\Downloads\TamQuiDharmaNews5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7" y="1109662"/>
            <a:ext cx="4179417" cy="54156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84089" y="1630257"/>
            <a:ext cx="43924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solidFill>
                  <a:srgbClr val="CC0000"/>
                </a:solidFill>
                <a:latin typeface="Times New Roman"/>
                <a:cs typeface="Times New Roman"/>
              </a:rPr>
              <a:t>Һалын</a:t>
            </a:r>
            <a:r>
              <a:rPr lang="ru-RU" sz="4000" b="1" dirty="0" smtClean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lang="ru-RU" sz="4000" b="1" dirty="0" err="1" smtClean="0">
                <a:solidFill>
                  <a:srgbClr val="CC0000"/>
                </a:solidFill>
                <a:latin typeface="Times New Roman"/>
                <a:cs typeface="Times New Roman"/>
              </a:rPr>
              <a:t>Окн</a:t>
            </a:r>
            <a:r>
              <a:rPr lang="ru-RU" sz="4000" b="1" dirty="0" smtClean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lang="ru-RU" sz="4000" b="1" dirty="0" err="1" smtClean="0">
                <a:solidFill>
                  <a:srgbClr val="CC0000"/>
                </a:solidFill>
                <a:latin typeface="Times New Roman"/>
                <a:cs typeface="Times New Roman"/>
              </a:rPr>
              <a:t>теӊгр</a:t>
            </a:r>
            <a:r>
              <a:rPr lang="ru-RU" sz="4000" b="1" dirty="0" smtClean="0">
                <a:solidFill>
                  <a:srgbClr val="CC0000"/>
                </a:solidFill>
                <a:latin typeface="Times New Roman"/>
                <a:cs typeface="Times New Roman"/>
              </a:rPr>
              <a:t>, </a:t>
            </a:r>
            <a:r>
              <a:rPr lang="ru-RU" sz="4000" b="1" dirty="0" err="1" smtClean="0">
                <a:solidFill>
                  <a:srgbClr val="CC0000"/>
                </a:solidFill>
                <a:latin typeface="Times New Roman"/>
                <a:cs typeface="Times New Roman"/>
              </a:rPr>
              <a:t>һазр-усна</a:t>
            </a:r>
            <a:r>
              <a:rPr lang="ru-RU" sz="4000" b="1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lang="ru-RU" sz="4000" b="1" dirty="0" err="1" smtClean="0">
                <a:solidFill>
                  <a:srgbClr val="CC0000"/>
                </a:solidFill>
                <a:latin typeface="Times New Roman"/>
                <a:cs typeface="Times New Roman"/>
              </a:rPr>
              <a:t>сәкүсн</a:t>
            </a:r>
            <a:r>
              <a:rPr lang="ru-RU" sz="4000" b="1" dirty="0" smtClean="0">
                <a:solidFill>
                  <a:srgbClr val="CC0000"/>
                </a:solidFill>
                <a:latin typeface="Times New Roman"/>
                <a:cs typeface="Times New Roman"/>
              </a:rPr>
              <a:t>, </a:t>
            </a:r>
          </a:p>
          <a:p>
            <a:r>
              <a:rPr lang="ru-RU" sz="4000" b="1" dirty="0" err="1" smtClean="0">
                <a:solidFill>
                  <a:srgbClr val="CC0000"/>
                </a:solidFill>
                <a:latin typeface="Times New Roman"/>
                <a:cs typeface="Times New Roman"/>
              </a:rPr>
              <a:t>урдк</a:t>
            </a:r>
            <a:r>
              <a:rPr lang="ru-RU" sz="4000" b="1" dirty="0" smtClean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lang="ru-RU" sz="4000" b="1" dirty="0" err="1" smtClean="0">
                <a:solidFill>
                  <a:srgbClr val="CC0000"/>
                </a:solidFill>
                <a:latin typeface="Times New Roman"/>
                <a:cs typeface="Times New Roman"/>
              </a:rPr>
              <a:t>өвкнр</a:t>
            </a:r>
            <a:r>
              <a:rPr lang="ru-RU" sz="4000" b="1" dirty="0" smtClean="0">
                <a:solidFill>
                  <a:srgbClr val="CC0000"/>
                </a:solidFill>
                <a:latin typeface="Times New Roman"/>
                <a:cs typeface="Times New Roman"/>
              </a:rPr>
              <a:t>, </a:t>
            </a:r>
            <a:r>
              <a:rPr lang="ru-RU" sz="4000" b="1" dirty="0" err="1" smtClean="0">
                <a:solidFill>
                  <a:srgbClr val="CC0000"/>
                </a:solidFill>
                <a:latin typeface="Times New Roman"/>
                <a:cs typeface="Times New Roman"/>
              </a:rPr>
              <a:t>кишг</a:t>
            </a:r>
            <a:r>
              <a:rPr lang="ru-RU" sz="4000" b="1" dirty="0" smtClean="0">
                <a:solidFill>
                  <a:srgbClr val="CC0000"/>
                </a:solidFill>
                <a:latin typeface="Times New Roman"/>
                <a:cs typeface="Times New Roman"/>
              </a:rPr>
              <a:t>-буй </a:t>
            </a:r>
            <a:r>
              <a:rPr lang="ru-RU" sz="4000" b="1" dirty="0" err="1" smtClean="0">
                <a:solidFill>
                  <a:srgbClr val="CC0000"/>
                </a:solidFill>
                <a:latin typeface="Times New Roman"/>
                <a:cs typeface="Times New Roman"/>
              </a:rPr>
              <a:t>хәәрлҗ</a:t>
            </a:r>
            <a:r>
              <a:rPr lang="ru-RU" sz="4000" b="1" dirty="0" smtClean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lang="ru-RU" sz="4000" b="1" dirty="0" err="1" smtClean="0">
                <a:solidFill>
                  <a:srgbClr val="CC0000"/>
                </a:solidFill>
                <a:latin typeface="Times New Roman"/>
                <a:cs typeface="Times New Roman"/>
              </a:rPr>
              <a:t>өршәтхә</a:t>
            </a:r>
            <a:r>
              <a:rPr lang="ru-RU" sz="4000" b="1" dirty="0" smtClean="0">
                <a:solidFill>
                  <a:srgbClr val="CC0000"/>
                </a:solidFill>
                <a:latin typeface="Times New Roman"/>
                <a:cs typeface="Times New Roman"/>
              </a:rPr>
              <a:t>!</a:t>
            </a:r>
            <a:endParaRPr lang="ru-RU" sz="4000" b="1" dirty="0">
              <a:solidFill>
                <a:srgbClr val="CC0000"/>
              </a:solidFill>
            </a:endParaRPr>
          </a:p>
        </p:txBody>
      </p:sp>
      <p:pic>
        <p:nvPicPr>
          <p:cNvPr id="4099" name="Picture 3" descr="C:\Users\Светлана\Downloads\big_145501742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8" t="8937" r="19491" b="24555"/>
          <a:stretch/>
        </p:blipFill>
        <p:spPr bwMode="auto">
          <a:xfrm>
            <a:off x="6680334" y="188640"/>
            <a:ext cx="2284154" cy="18950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650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                              </a:t>
            </a:r>
            <a:r>
              <a:rPr lang="en-US" b="1" dirty="0" smtClean="0">
                <a:solidFill>
                  <a:srgbClr val="0070C0"/>
                </a:solidFill>
              </a:rPr>
              <a:t>Y</a:t>
            </a:r>
            <a:r>
              <a:rPr lang="ru-RU" b="1" dirty="0" err="1" smtClean="0">
                <a:solidFill>
                  <a:srgbClr val="0070C0"/>
                </a:solidFill>
              </a:rPr>
              <a:t>глл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Autofit/>
          </a:bodyPr>
          <a:lstStyle/>
          <a:p>
            <a:r>
              <a:rPr lang="ru-RU" sz="4400" dirty="0" err="1" smtClean="0"/>
              <a:t>Зул</a:t>
            </a:r>
            <a:r>
              <a:rPr lang="ru-RU" sz="4400" dirty="0" smtClean="0"/>
              <a:t> </a:t>
            </a:r>
            <a:r>
              <a:rPr lang="ru-RU" sz="4400" dirty="0" err="1" smtClean="0">
                <a:latin typeface="Times New Roman"/>
                <a:cs typeface="Times New Roman"/>
              </a:rPr>
              <a:t>өргх</a:t>
            </a:r>
            <a:r>
              <a:rPr lang="ru-RU" sz="4400" dirty="0" smtClean="0">
                <a:latin typeface="Times New Roman"/>
                <a:cs typeface="Times New Roman"/>
              </a:rPr>
              <a:t> – зажечь лампадку</a:t>
            </a:r>
          </a:p>
          <a:p>
            <a:r>
              <a:rPr lang="ru-RU" sz="4400" dirty="0" err="1" smtClean="0">
                <a:latin typeface="Times New Roman"/>
                <a:cs typeface="Times New Roman"/>
              </a:rPr>
              <a:t>Зулын</a:t>
            </a:r>
            <a:r>
              <a:rPr lang="ru-RU" sz="4400" dirty="0" smtClean="0">
                <a:latin typeface="Times New Roman"/>
                <a:cs typeface="Times New Roman"/>
              </a:rPr>
              <a:t> </a:t>
            </a:r>
            <a:r>
              <a:rPr lang="ru-RU" sz="4400" dirty="0" err="1" smtClean="0">
                <a:latin typeface="Times New Roman"/>
                <a:cs typeface="Times New Roman"/>
              </a:rPr>
              <a:t>һол</a:t>
            </a:r>
            <a:r>
              <a:rPr lang="ru-RU" sz="4400" dirty="0" smtClean="0">
                <a:latin typeface="Times New Roman"/>
                <a:cs typeface="Times New Roman"/>
              </a:rPr>
              <a:t> - стержень</a:t>
            </a:r>
          </a:p>
          <a:p>
            <a:r>
              <a:rPr lang="ru-RU" sz="4400" dirty="0" smtClean="0">
                <a:latin typeface="Times New Roman"/>
                <a:cs typeface="Times New Roman"/>
              </a:rPr>
              <a:t>Шар </a:t>
            </a:r>
            <a:r>
              <a:rPr lang="ru-RU" sz="4400" dirty="0" err="1" smtClean="0">
                <a:latin typeface="Times New Roman"/>
                <a:cs typeface="Times New Roman"/>
              </a:rPr>
              <a:t>тосн</a:t>
            </a:r>
            <a:r>
              <a:rPr lang="ru-RU" sz="4400" dirty="0" smtClean="0">
                <a:latin typeface="Times New Roman"/>
                <a:cs typeface="Times New Roman"/>
              </a:rPr>
              <a:t> – топленное масло</a:t>
            </a:r>
          </a:p>
          <a:p>
            <a:r>
              <a:rPr lang="ru-RU" sz="4400" dirty="0" err="1" smtClean="0">
                <a:latin typeface="Times New Roman"/>
                <a:cs typeface="Times New Roman"/>
              </a:rPr>
              <a:t>Цацх</a:t>
            </a:r>
            <a:r>
              <a:rPr lang="ru-RU" sz="4400" dirty="0" smtClean="0">
                <a:latin typeface="Times New Roman"/>
                <a:cs typeface="Times New Roman"/>
              </a:rPr>
              <a:t> - брызнуть</a:t>
            </a:r>
          </a:p>
          <a:p>
            <a:r>
              <a:rPr lang="ru-RU" sz="4400" dirty="0" err="1" smtClean="0">
                <a:latin typeface="Times New Roman"/>
                <a:cs typeface="Times New Roman"/>
              </a:rPr>
              <a:t>Тевчх</a:t>
            </a:r>
            <a:r>
              <a:rPr lang="ru-RU" sz="4400" dirty="0" smtClean="0">
                <a:latin typeface="Times New Roman"/>
                <a:cs typeface="Times New Roman"/>
              </a:rPr>
              <a:t> - почитать</a:t>
            </a:r>
          </a:p>
          <a:p>
            <a:r>
              <a:rPr lang="ru-RU" sz="4400" dirty="0" err="1" smtClean="0">
                <a:latin typeface="Times New Roman"/>
                <a:cs typeface="Times New Roman"/>
              </a:rPr>
              <a:t>Хадһлх</a:t>
            </a:r>
            <a:r>
              <a:rPr lang="ru-RU" sz="4400" dirty="0" smtClean="0">
                <a:latin typeface="Times New Roman"/>
                <a:cs typeface="Times New Roman"/>
              </a:rPr>
              <a:t> - хранить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52131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Светлана\Downloads\image2237073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568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60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Презентация PowerPoint</vt:lpstr>
      <vt:lpstr>Презентация PowerPoint</vt:lpstr>
      <vt:lpstr>        Сар болһн 8, 15, 30 өдрлә</vt:lpstr>
      <vt:lpstr>                      Зулын цөгц</vt:lpstr>
      <vt:lpstr>                              Yглл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6</cp:revision>
  <dcterms:created xsi:type="dcterms:W3CDTF">2017-03-05T18:39:14Z</dcterms:created>
  <dcterms:modified xsi:type="dcterms:W3CDTF">2017-03-05T19:38:48Z</dcterms:modified>
</cp:coreProperties>
</file>