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3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0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2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4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2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5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275DB-45DF-427D-838A-0279A8012CC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2C07-FB13-42E5-A13F-D1E996AE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367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сенсорному развитию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 И Г У Р Я Т А»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9694" cy="8334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5" y="2189019"/>
            <a:ext cx="10515600" cy="18122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геометрическими фигурами  и их названиями.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зрительные ощущения: учить различать цвет, форму предмета 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группировать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соотносить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по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цвету,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мелкую моторику  рук.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3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12399818" cy="8334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картинки по цветам»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 различать и правильно называть основные цвета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(красный,  синий, зеленый, желтый)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умение группиро-</a:t>
            </a: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по цветам;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02" y="3714144"/>
            <a:ext cx="4378343" cy="24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105333"/>
            <a:ext cx="12399818" cy="83343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63" y="74035"/>
            <a:ext cx="5844309" cy="3287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604155"/>
            <a:ext cx="3148012" cy="5596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388"/>
            <a:ext cx="6143310" cy="34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105333"/>
            <a:ext cx="12399818" cy="8334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предмет такой же формы»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 различать и правильно называть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фигуры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(круг, квадрат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треугольник, прямоугольник, овал 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группировать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форме;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3362325"/>
            <a:ext cx="5721926" cy="32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105333"/>
            <a:ext cx="12399818" cy="83343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96"/>
            <a:ext cx="3588327" cy="63792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65" y="1521644"/>
            <a:ext cx="7019634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105333"/>
            <a:ext cx="12399818" cy="8334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8" y="822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колечки (или прищепки)»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рук; формировать умение нанизывать на шнурок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колечки, прищеплять прищепки.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9" y="2493818"/>
            <a:ext cx="7133296" cy="4012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9" y="706149"/>
            <a:ext cx="3262583" cy="58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105333"/>
            <a:ext cx="12399818" cy="83343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36" y="55100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«Скажи, что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названиях геометрических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внимательности.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0"/>
            <a:ext cx="1233054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42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          Дидактическая игра  по сенсорному развитию  «Ф И Г У Р Я Т А»  Разработала: Шинко М.Н.</vt:lpstr>
      <vt:lpstr>   Цель игры:  1. Познакомить детей с геометрическими фигурами  и их названиями. 2.Развивать зрительные ощущения: учить различать цвет, форму предмета . 3.Закреплять у детей умения группировать и соотносить  предметы по цвету, форме. 4. Развивать мелкую моторику  рук.    </vt:lpstr>
      <vt:lpstr>Дидактическая игра  «Разложи картинки по цветам»  </vt:lpstr>
      <vt:lpstr>Презентация PowerPoint</vt:lpstr>
      <vt:lpstr>Дидактическая игра  «Найди предмет такой же формы» </vt:lpstr>
      <vt:lpstr>Презентация PowerPoint</vt:lpstr>
      <vt:lpstr>Дидактическая игра  «Собери колечки (или прищепки)»  Цель: развивать мелкую моторику рук; формировать умение нанизывать на шнурок  колечки, прищеплять прищепки.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Дидактическая игра по сенсорному развитию  «Ф И Г У Р Я Т А»  Разработала: Шинко М.Н.</dc:title>
  <dc:creator>User</dc:creator>
  <cp:lastModifiedBy>Lenovo</cp:lastModifiedBy>
  <cp:revision>18</cp:revision>
  <dcterms:created xsi:type="dcterms:W3CDTF">2019-11-25T18:47:17Z</dcterms:created>
  <dcterms:modified xsi:type="dcterms:W3CDTF">2021-11-14T18:14:49Z</dcterms:modified>
</cp:coreProperties>
</file>