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30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1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27684" y="1417588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Тождественные преобразования выражений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80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6009" y="267494"/>
            <a:ext cx="4611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Переместительное свойство.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05486" y="824394"/>
                <a:ext cx="24838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486" y="824394"/>
                <a:ext cx="248388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25766" y="824394"/>
                <a:ext cx="16127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𝑏𝑎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766" y="824394"/>
                <a:ext cx="161274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2586681" y="1688490"/>
            <a:ext cx="3970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Сочетательное свойство</a:t>
            </a:r>
            <a:r>
              <a:rPr lang="en-US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48952" y="2264554"/>
                <a:ext cx="42875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ru-RU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+(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),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952" y="2264554"/>
                <a:ext cx="428758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33065" y="2264554"/>
                <a:ext cx="25619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𝑎𝑏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).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065" y="2264554"/>
                <a:ext cx="2561983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>
            <a:off x="2201447" y="3128650"/>
            <a:ext cx="4741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Распределительное </a:t>
            </a:r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свойство</a:t>
            </a:r>
            <a:r>
              <a:rPr lang="en-US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08724" y="3704714"/>
                <a:ext cx="33265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724" y="3704714"/>
                <a:ext cx="3326552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Группа 1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669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05207" y="320338"/>
                <a:ext cx="48430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𝑎𝑐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207" y="320338"/>
                <a:ext cx="484305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88532" y="843558"/>
                <a:ext cx="49669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32" y="843558"/>
                <a:ext cx="496693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88532" y="1544474"/>
                <a:ext cx="49669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532" y="1544474"/>
                <a:ext cx="4966937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87217" y="2264554"/>
                <a:ext cx="49695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217" y="2264554"/>
                <a:ext cx="496956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90552" y="2984634"/>
                <a:ext cx="58369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𝑎𝑐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+(−2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552" y="2984634"/>
                <a:ext cx="583698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087217" y="3704714"/>
                <a:ext cx="53153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−2+1+1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217" y="3704714"/>
                <a:ext cx="5315301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15465" y="4352786"/>
                <a:ext cx="2573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+0</m:t>
                      </m:r>
                      <m:r>
                        <a:rPr lang="en-US" sz="2800" b="0" i="1" smtClean="0">
                          <a:latin typeface="Cambria Math"/>
                        </a:rPr>
                        <m:t>𝑏𝑐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465" y="4352786"/>
                <a:ext cx="2573525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9992" y="4352786"/>
                <a:ext cx="915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𝑎𝑐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352786"/>
                <a:ext cx="91582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2150473" y="291918"/>
            <a:ext cx="4365744" cy="551640"/>
          </a:xfrm>
          <a:prstGeom prst="rect">
            <a:avLst/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27805" y="4352786"/>
            <a:ext cx="592267" cy="523220"/>
          </a:xfrm>
          <a:prstGeom prst="rect">
            <a:avLst/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597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1258" y="411510"/>
            <a:ext cx="72414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Тождественным преобразованием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называется преобразование одного выражения в другое, тождественно равное ему.</a:t>
            </a:r>
          </a:p>
        </p:txBody>
      </p:sp>
      <p:pic>
        <p:nvPicPr>
          <p:cNvPr id="1026" name="Picture 2" descr="\\User-pc-11\d\Руслан\рисунки\рисунки Png\0456 со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8879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0884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1744" y="267494"/>
            <a:ext cx="5380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Приведение подобных слагаемых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048" y="900714"/>
            <a:ext cx="81459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тобы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привести подобные слагаемые, надо сложить их коэффициенты и результат умножить на общую буквенную часть.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26633" y="2939048"/>
                <a:ext cx="29109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+7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633" y="2939048"/>
                <a:ext cx="2910925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97807" y="2943579"/>
                <a:ext cx="27799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ru-RU" sz="2800" b="0" i="1" smtClean="0"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+(−3)+7)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807" y="2943579"/>
                <a:ext cx="277999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44245" y="2939048"/>
                <a:ext cx="873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14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245" y="2939048"/>
                <a:ext cx="87312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417218" y="2943579"/>
                <a:ext cx="8430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𝑎</m:t>
                      </m:r>
                      <m:r>
                        <a:rPr lang="en-US" sz="28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218" y="2943579"/>
                <a:ext cx="84305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78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248330"/>
            <a:ext cx="2931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Раскрытие скобок</a:t>
            </a:r>
            <a:endParaRPr lang="ru-RU" sz="280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10691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перед скобками стоит знак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 скобки можно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опустить,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сохранив знак каждого слагаемого, заключённого в скобки.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04143" y="1976522"/>
                <a:ext cx="27714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143" y="1976522"/>
                <a:ext cx="277146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33897" y="1976522"/>
                <a:ext cx="21796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+5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897" y="1976522"/>
                <a:ext cx="217969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67544" y="249974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перед скобками стоит знак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 скобки можно опустить, изменив знак каждого слагаемого, заключённого в скобки, на противоположный.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84156" y="3911159"/>
                <a:ext cx="23739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156" y="3911159"/>
                <a:ext cx="237392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51429" y="3911159"/>
                <a:ext cx="17084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29" y="3911159"/>
                <a:ext cx="1708416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2555776" y="2022108"/>
            <a:ext cx="403668" cy="432048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59444" y="3978572"/>
            <a:ext cx="403668" cy="432048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80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10" grpId="0"/>
      <p:bldP spid="11" grpId="0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1580" y="26749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Приведите подобные слагаемые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07168" y="987574"/>
                <a:ext cx="33373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1) </m:t>
                      </m:r>
                      <m:r>
                        <a:rPr lang="ru-RU" sz="2800" b="0" i="1" smtClean="0">
                          <a:latin typeface="Cambria Math"/>
                        </a:rPr>
                        <m:t>7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−9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+21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68" y="987574"/>
                <a:ext cx="333732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23928" y="987574"/>
                <a:ext cx="27799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(</m:t>
                      </m:r>
                      <m:r>
                        <a:rPr lang="ru-RU" sz="2800" b="0" i="1" smtClean="0">
                          <a:latin typeface="Cambria Math"/>
                        </a:rPr>
                        <m:t>7</m:t>
                      </m:r>
                      <m:r>
                        <a:rPr lang="en-US" sz="2800" b="0" i="1" smtClean="0">
                          <a:latin typeface="Cambria Math"/>
                        </a:rPr>
                        <m:t>+(−</m:t>
                      </m:r>
                      <m:r>
                        <a:rPr lang="ru-RU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)+21)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987574"/>
                <a:ext cx="277999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44208" y="987574"/>
                <a:ext cx="843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987574"/>
                <a:ext cx="84305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92280" y="987574"/>
                <a:ext cx="9677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1</m:t>
                      </m:r>
                      <m:r>
                        <a:rPr lang="en-US" sz="2800" b="0" i="1" smtClean="0">
                          <a:latin typeface="Cambria Math"/>
                        </a:rPr>
                        <m:t>9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0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987574"/>
                <a:ext cx="967701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8927" y="1923678"/>
                <a:ext cx="39590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2) 10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927" y="1923678"/>
                <a:ext cx="395909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1923678"/>
                <a:ext cx="35326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23678"/>
                <a:ext cx="353269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99649" y="2552586"/>
                <a:ext cx="44964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=(10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−4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)+(3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649" y="2552586"/>
                <a:ext cx="449648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9649" y="3094196"/>
                <a:ext cx="42839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10−4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3−1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649" y="3094196"/>
                <a:ext cx="428399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8499" y="3094196"/>
                <a:ext cx="157594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ru-RU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499" y="3094196"/>
                <a:ext cx="1575944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2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199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248330"/>
            <a:ext cx="5212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Раскройте скобки в выражениях.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4606" y="987574"/>
                <a:ext cx="34473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1) 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06" y="987574"/>
                <a:ext cx="344735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09315" y="987574"/>
                <a:ext cx="24500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0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315" y="987574"/>
                <a:ext cx="245003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1452" y="1851670"/>
                <a:ext cx="3197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2) 2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452" y="1851670"/>
                <a:ext cx="319786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075" y="1851670"/>
                <a:ext cx="22790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2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075" y="1851670"/>
                <a:ext cx="227908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89627" y="2768610"/>
                <a:ext cx="43584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3) 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ru-RU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27" y="2768610"/>
                <a:ext cx="4358437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004048" y="2768610"/>
                <a:ext cx="30422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ru-RU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768610"/>
                <a:ext cx="304224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/>
          <p:cNvSpPr/>
          <p:nvPr/>
        </p:nvSpPr>
        <p:spPr>
          <a:xfrm>
            <a:off x="1565557" y="1033160"/>
            <a:ext cx="403668" cy="432048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92068" y="1923678"/>
            <a:ext cx="403668" cy="432048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576044" y="2859782"/>
            <a:ext cx="403668" cy="432048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88212" y="2828415"/>
            <a:ext cx="403668" cy="432048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417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427</Words>
  <Application>Microsoft Office PowerPoint</Application>
  <PresentationFormat>Экран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2013-12-02T07:24:28Z</dcterms:created>
  <dcterms:modified xsi:type="dcterms:W3CDTF">2014-02-12T12:01:26Z</dcterms:modified>
</cp:coreProperties>
</file>