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6" r:id="rId4"/>
    <p:sldId id="257" r:id="rId5"/>
    <p:sldId id="259" r:id="rId6"/>
    <p:sldId id="262" r:id="rId7"/>
    <p:sldId id="263" r:id="rId8"/>
    <p:sldId id="266" r:id="rId9"/>
    <p:sldId id="267" r:id="rId10"/>
    <p:sldId id="268" r:id="rId11"/>
    <p:sldId id="269" r:id="rId12"/>
    <p:sldId id="273" r:id="rId13"/>
    <p:sldId id="271" r:id="rId14"/>
    <p:sldId id="270" r:id="rId15"/>
    <p:sldId id="275" r:id="rId16"/>
    <p:sldId id="272" r:id="rId17"/>
    <p:sldId id="27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8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1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29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4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61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7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2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5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5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4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8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AB5D-790F-47AA-9668-169577D05377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35824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ознакомлению с природой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«Весенняя страда»</a:t>
            </a: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старшей группы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Евгения Владимировна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ж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56856" y="523419"/>
            <a:ext cx="5260511" cy="295232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зерно рж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3717032"/>
            <a:ext cx="5143504" cy="2869111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55576" y="1814917"/>
            <a:ext cx="280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 (манная крупа).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но пшеницы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3861048"/>
            <a:ext cx="5000627" cy="291549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пшениц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368660"/>
            <a:ext cx="5209812" cy="3256133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19672" y="182744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Рожь.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Ri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63888" y="404664"/>
            <a:ext cx="4997810" cy="368525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рис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4221088"/>
            <a:ext cx="3858760" cy="246960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7624" y="20626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с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3861048"/>
            <a:ext cx="4104456" cy="2848841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mg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63888" y="476671"/>
            <a:ext cx="5247942" cy="3199965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72208" y="18919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email"/>
          <a:srcRect l="7031" t="19791" r="10156" b="11458"/>
          <a:stretch>
            <a:fillRect/>
          </a:stretch>
        </p:blipFill>
        <p:spPr>
          <a:xfrm>
            <a:off x="683568" y="1412776"/>
            <a:ext cx="8176306" cy="509090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27405" y="6926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Ячмень (крупа перловая и ячневая).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a05c17a3dca1988eff7e1347143d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69930" y="1196752"/>
            <a:ext cx="3076569" cy="371876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горох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1196346"/>
            <a:ext cx="3619492" cy="361949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горох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9281" y="4968230"/>
            <a:ext cx="2465090" cy="1771783"/>
          </a:xfrm>
          <a:prstGeom prst="round2Diag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боб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66645" y="5188989"/>
            <a:ext cx="3883137" cy="1553255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53438" y="50236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Зернобобовые культуры – это бобы, горох и другие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47ffa3791c686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14907" y="1196752"/>
            <a:ext cx="3710216" cy="278266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406627_maslo_butylyok_tarelka_zerno_xleb_bulka_krendelya_1680x1050_(www.GdeFon.ru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4293096"/>
            <a:ext cx="3916124" cy="244757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1314879012_hleb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64215" y="1382862"/>
            <a:ext cx="3698846" cy="2599189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yd99505288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4225088"/>
            <a:ext cx="3787918" cy="252370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610733" y="55042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пшеничной муки выпекают белый хлеб, булочки, караваи.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6487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556792"/>
            <a:ext cx="3882032" cy="36467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IMG_10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05063" y="2060848"/>
            <a:ext cx="4107691" cy="428625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ржаной муки выпекают черный хлеб и ржаные пряники.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 хлебе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844824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всему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голова.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вода – богатырская еда.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без устали работает, тот без хлеба не бывает.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Работай до поту, поешь хлеба в охоту.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94116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5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«ВЕСЕННЯЯ СТРАДА»</a:t>
            </a: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о весенних изменениях в природе.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об особенностях сельскохозяйственных работ в весенний период.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отношение к людям, занимающимся сельским хозяйством.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словарный запас ( весенняя страда, комбайн, агроном и др.).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 творчество, инициативу.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4168" y="1052736"/>
            <a:ext cx="273630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Отдохнула ты, землица,-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пора ли подкрепиться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 сказал: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 Пора!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Заводите трактора!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Трактора выходят в степи,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Тянут плуги на прицепе.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Режьте, плуги, как ножом,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Сочный,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Жирный чернозем!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Гребнем частым, борона.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Расчеши земельку!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Приготовим для зерна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Мягкую постельку.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7" y="1581745"/>
            <a:ext cx="5372155" cy="3688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41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507736"/>
            <a:ext cx="7899176" cy="524307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24744" y="476672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лесами, за лугами                Раздается в поле гром: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тракторы плугами             Пашут легкий чернозем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Трактор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везет за собой плуг – рыхлитель земли. Он переворачивает верхний слой почвы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6986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31346" y="1130297"/>
            <a:ext cx="7790407" cy="3018783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1281631-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4330186"/>
            <a:ext cx="3757271" cy="243368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1370945433_ipkgivc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4333259"/>
            <a:ext cx="3631278" cy="243061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1600" y="485799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борона. Она с острыми зубьями, поэтому называется «зубовая». Борона разбивает крупные комья земли на мелкие. Бороной боронят землю.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9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74332" y="1124744"/>
            <a:ext cx="4107099" cy="269530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sakirogullari-YÜKSEK TOHUM ATMA KAPASİTESİ 63562557039625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7924" y="3933056"/>
            <a:ext cx="4536504" cy="276714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земля готова к посеву, к трактору цепляют сеялку. Сеялка делает бороздки.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сеялки семена равномерно падают на землю в бороздки.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MMA-PLUS-1.png"/>
          <p:cNvPicPr>
            <a:picLocks noChangeAspect="1"/>
          </p:cNvPicPr>
          <p:nvPr/>
        </p:nvPicPr>
        <p:blipFill>
          <a:blip r:embed="rId2" cstate="email"/>
          <a:srcRect l="2343"/>
          <a:stretch>
            <a:fillRect/>
          </a:stretch>
        </p:blipFill>
        <p:spPr>
          <a:xfrm>
            <a:off x="1043608" y="1124744"/>
            <a:ext cx="7643333" cy="489654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deboardsqLAeH_i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7648" y="3933056"/>
            <a:ext cx="4212468" cy="2808313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Traktor-Seyalka-SZU-3.6-1168747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3933055"/>
            <a:ext cx="3744416" cy="2808313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posev_semja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339752" y="880260"/>
            <a:ext cx="4536504" cy="2843799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39652" y="360240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способом сеют зерновые и зернобобовые культуры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Zernovye-kultu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1" y="980728"/>
            <a:ext cx="7644341" cy="573325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81402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– это растения, дающие зерно – пшеница, рожь, рис, просо, ячмень и другие.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295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Windows_7</dc:creator>
  <cp:lastModifiedBy>ZaZa</cp:lastModifiedBy>
  <cp:revision>24</cp:revision>
  <dcterms:created xsi:type="dcterms:W3CDTF">2016-04-25T09:29:27Z</dcterms:created>
  <dcterms:modified xsi:type="dcterms:W3CDTF">2018-04-08T15:12:34Z</dcterms:modified>
</cp:coreProperties>
</file>