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0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A990-9CBE-450D-AEB6-D45269B5098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5651-588B-4CE2-B1EF-60BB6BB4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597819"/>
            <a:ext cx="878497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Логопедическая дидактическая игра </a:t>
            </a:r>
            <a:r>
              <a:rPr kumimoji="0" lang="ru-RU" sz="66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«Чего (кого) не стало?»</a:t>
            </a:r>
            <a:endParaRPr kumimoji="0" lang="ru-RU" sz="6600" b="1" i="0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(1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слоговой структуры слова)</a:t>
            </a:r>
            <a:endParaRPr kumimoji="0" lang="ru-RU" sz="36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6016" y="4083918"/>
            <a:ext cx="3992488" cy="6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: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29 г. Калуги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Логошина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Сергеевна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3960" y="4587974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493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Цель: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Учить четко произносить слова слоговой структуры 2-го типа.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dirty="0"/>
              <a:t>Развивать зрительное внимание и память.</a:t>
            </a:r>
            <a:r>
              <a:rPr lang="ru-RU" sz="16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Ход игрового упражнения: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Перед началом игры необходимо уточнить названия изображенных предметов. Ребенку предлагается внимательно рассмотреть и запомнить предметы. Затем </a:t>
            </a:r>
            <a:r>
              <a:rPr lang="ru-RU" sz="1600" dirty="0"/>
              <a:t>ребёнок закрывает глаза, </a:t>
            </a:r>
            <a:r>
              <a:rPr lang="ru-RU" sz="1600" dirty="0" smtClean="0"/>
              <a:t>взрослый нажимает на любую картинку (она пропадает) и </a:t>
            </a:r>
            <a:r>
              <a:rPr lang="ru-RU" sz="1600" dirty="0"/>
              <a:t>обращается к ребёнку с вопросом: </a:t>
            </a:r>
            <a:r>
              <a:rPr lang="ru-RU" sz="1600" dirty="0" smtClean="0"/>
              <a:t>«Что </a:t>
            </a:r>
            <a:r>
              <a:rPr lang="ru-RU" sz="1600" dirty="0"/>
              <a:t>(</a:t>
            </a:r>
            <a:r>
              <a:rPr lang="ru-RU" sz="1600" dirty="0" smtClean="0"/>
              <a:t>кто</a:t>
            </a:r>
            <a:r>
              <a:rPr lang="ru-RU" sz="1600" dirty="0"/>
              <a:t>) </a:t>
            </a:r>
            <a:r>
              <a:rPr lang="ru-RU" sz="1600" dirty="0" smtClean="0"/>
              <a:t>пропало?».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Возврат картинки на экран осуществляется нажатием на стрелку в верхнем правом углу.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Словарь: помада, машина, кубики, ягоды, медали, билеты, петухи, домино, монета.</a:t>
            </a:r>
          </a:p>
          <a:p>
            <a:pPr>
              <a:spcBef>
                <a:spcPts val="0"/>
              </a:spcBef>
              <a:buNone/>
            </a:pPr>
            <a:endParaRPr lang="ru-RU" sz="1200" b="1" dirty="0" smtClean="0"/>
          </a:p>
          <a:p>
            <a:pPr>
              <a:spcBef>
                <a:spcPts val="0"/>
              </a:spcBef>
              <a:buNone/>
            </a:pPr>
            <a:r>
              <a:rPr lang="ru-RU" sz="1200" b="1" dirty="0" smtClean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err="1" smtClean="0"/>
              <a:t>Четверушкина</a:t>
            </a:r>
            <a:r>
              <a:rPr lang="ru-RU" sz="1200" dirty="0" smtClean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smtClean="0"/>
              <a:t>Изображения взяты из интернета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3960" y="4569972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4569972"/>
            <a:ext cx="360040" cy="27003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7389"/>
          <a:stretch>
            <a:fillRect/>
          </a:stretch>
        </p:blipFill>
        <p:spPr bwMode="auto">
          <a:xfrm>
            <a:off x="-180528" y="555526"/>
            <a:ext cx="2709481" cy="2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925"/>
            <a:ext cx="2355029" cy="28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783960" y="4569972"/>
            <a:ext cx="360040" cy="27003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0" y="4569972"/>
            <a:ext cx="360040" cy="27003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483768" y="1131590"/>
            <a:ext cx="1368152" cy="1368152"/>
            <a:chOff x="2483768" y="1131590"/>
            <a:chExt cx="1368152" cy="13681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83768" y="1131590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1419622"/>
              <a:ext cx="1351708" cy="81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Группа 20"/>
          <p:cNvGrpSpPr/>
          <p:nvPr/>
        </p:nvGrpSpPr>
        <p:grpSpPr>
          <a:xfrm>
            <a:off x="4067944" y="2715766"/>
            <a:ext cx="1368152" cy="1368152"/>
            <a:chOff x="4067944" y="2715766"/>
            <a:chExt cx="1368152" cy="1368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67944" y="2715766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2787774"/>
              <a:ext cx="988823" cy="129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19"/>
          <p:cNvGrpSpPr/>
          <p:nvPr/>
        </p:nvGrpSpPr>
        <p:grpSpPr>
          <a:xfrm>
            <a:off x="2483768" y="2715766"/>
            <a:ext cx="1368152" cy="1368152"/>
            <a:chOff x="2483768" y="2715766"/>
            <a:chExt cx="1368152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2715766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7" name="Picture 5" descr="https://fsd.multiurok.ru/html/2018/06/21/s_5b2b89a5299ca/s921047_3_8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3768" y="2793166"/>
              <a:ext cx="1296144" cy="1263800"/>
            </a:xfrm>
            <a:prstGeom prst="rect">
              <a:avLst/>
            </a:prstGeom>
            <a:noFill/>
          </p:spPr>
        </p:pic>
      </p:grpSp>
      <p:grpSp>
        <p:nvGrpSpPr>
          <p:cNvPr id="11" name="Группа 17"/>
          <p:cNvGrpSpPr/>
          <p:nvPr/>
        </p:nvGrpSpPr>
        <p:grpSpPr>
          <a:xfrm>
            <a:off x="4067944" y="1131590"/>
            <a:ext cx="1368152" cy="1368152"/>
            <a:chOff x="4067944" y="1131590"/>
            <a:chExt cx="1368152" cy="13681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67944" y="1131590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1275606"/>
              <a:ext cx="1231285" cy="10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8"/>
          <p:cNvGrpSpPr/>
          <p:nvPr/>
        </p:nvGrpSpPr>
        <p:grpSpPr>
          <a:xfrm>
            <a:off x="5652120" y="1131590"/>
            <a:ext cx="1368152" cy="1368152"/>
            <a:chOff x="5652120" y="1131590"/>
            <a:chExt cx="1368152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652120" y="1131590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24128" y="1419622"/>
              <a:ext cx="1227191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21"/>
          <p:cNvGrpSpPr/>
          <p:nvPr/>
        </p:nvGrpSpPr>
        <p:grpSpPr>
          <a:xfrm>
            <a:off x="5652120" y="2715766"/>
            <a:ext cx="1368152" cy="1368152"/>
            <a:chOff x="5652120" y="2715766"/>
            <a:chExt cx="1368152" cy="13681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52120" y="2715766"/>
              <a:ext cx="1368152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40152" y="2787774"/>
              <a:ext cx="772798" cy="1146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Выгнутая вправо стрелка 22"/>
          <p:cNvSpPr/>
          <p:nvPr/>
        </p:nvSpPr>
        <p:spPr>
          <a:xfrm>
            <a:off x="8676456" y="267494"/>
            <a:ext cx="288032" cy="432048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7389"/>
          <a:stretch>
            <a:fillRect/>
          </a:stretch>
        </p:blipFill>
        <p:spPr bwMode="auto">
          <a:xfrm>
            <a:off x="-180528" y="555526"/>
            <a:ext cx="2709481" cy="2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9702"/>
            <a:ext cx="2355029" cy="28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Овальная выноска 32"/>
          <p:cNvSpPr/>
          <p:nvPr/>
        </p:nvSpPr>
        <p:spPr>
          <a:xfrm flipH="1">
            <a:off x="3419872" y="411510"/>
            <a:ext cx="3528392" cy="1800200"/>
          </a:xfrm>
          <a:prstGeom prst="wedgeEllipseCallout">
            <a:avLst>
              <a:gd name="adj1" fmla="val 47195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МОЛОДЕЦ!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4443958"/>
            <a:ext cx="395536" cy="288032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8676456" y="4371950"/>
            <a:ext cx="467544" cy="360040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Экран (16:9)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2022-10-20T19:51:21Z</dcterms:created>
  <dcterms:modified xsi:type="dcterms:W3CDTF">2022-11-20T12:21:59Z</dcterms:modified>
</cp:coreProperties>
</file>