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C9873-4A3B-4EBB-BC05-665136C0150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BECC-CAEB-43C3-BCDD-57C10F9AD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8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4BECC-CAEB-43C3-BCDD-57C10F9ADE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9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7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4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8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2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3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9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8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30571-5B40-43AC-906B-1F4B9B553E6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2210E-9BAE-47E6-ACDA-05898442B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72"/>
            <a:ext cx="12192000" cy="6859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7782" y="1274763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«Минерал - </a:t>
            </a:r>
            <a:r>
              <a:rPr lang="ru-RU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грандидьерит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6328" y="4488729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70232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Г р а н д и д ь е р и т </a:t>
            </a:r>
            <a:endParaRPr lang="ru-RU" sz="6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1782" y="2268682"/>
            <a:ext cx="5694218" cy="3752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драгоценный камень,   находящийся в списке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десяти наиболее редких камней на нашей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планете.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найдено всего 8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082" y="1958254"/>
            <a:ext cx="4998027" cy="43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70242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 происхождение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91" y="1540402"/>
            <a:ext cx="6372658" cy="435133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грандидьерит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обнаружен в 1902 году французским минерологом и вулканологом Альфредом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Лакруи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южном побережье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Мадагаскар.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564" y="1540402"/>
            <a:ext cx="4024745" cy="50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82601"/>
            <a:ext cx="12193057" cy="7023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987" y="334812"/>
            <a:ext cx="6943725" cy="96535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минерала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75" y="1732681"/>
            <a:ext cx="686492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Камень </a:t>
            </a:r>
            <a:r>
              <a:rPr lang="ru-RU" b="1" dirty="0" err="1" smtClean="0"/>
              <a:t>Грандидьерит</a:t>
            </a:r>
            <a:r>
              <a:rPr lang="ru-RU" dirty="0"/>
              <a:t> отличается своим уникальным внешним видом. Оттенки голубого цвета нередко встречаются с призвуками молочных </a:t>
            </a:r>
            <a:r>
              <a:rPr lang="ru-RU" dirty="0" err="1"/>
              <a:t>подтонов</a:t>
            </a:r>
            <a:r>
              <a:rPr lang="ru-RU" dirty="0"/>
              <a:t>, которые создают в теле камня подобие дымки или облаков. По этой причине минерал может быть как прозрачным, так и полупрозрачным. 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433" y="2318827"/>
            <a:ext cx="2649688" cy="264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046" y="4232438"/>
            <a:ext cx="2428874" cy="2428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251" y="334812"/>
            <a:ext cx="2538159" cy="22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82601"/>
            <a:ext cx="12193057" cy="7023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минерала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грандидьерита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543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Формула</a:t>
            </a:r>
          </a:p>
          <a:p>
            <a:pPr marL="0" indent="0" algn="ctr">
              <a:buNone/>
            </a:pPr>
            <a:r>
              <a:rPr lang="en-US" sz="4400" dirty="0" smtClean="0"/>
              <a:t>MgAl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[SiO</a:t>
            </a:r>
            <a:r>
              <a:rPr lang="en-US" sz="4400" baseline="-25000" dirty="0" smtClean="0"/>
              <a:t>4</a:t>
            </a:r>
            <a:r>
              <a:rPr lang="en-US" sz="4400" dirty="0" smtClean="0"/>
              <a:t>] [BO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]O</a:t>
            </a:r>
            <a:r>
              <a:rPr lang="en-US" sz="4400" baseline="-25000" dirty="0" smtClean="0"/>
              <a:t>2</a:t>
            </a:r>
            <a:endParaRPr lang="ru-RU" sz="4400" baseline="-25000" dirty="0" smtClean="0"/>
          </a:p>
          <a:p>
            <a:pPr marL="0" indent="0" algn="just">
              <a:buNone/>
            </a:pPr>
            <a:r>
              <a:rPr lang="ru-RU" sz="4400" baseline="-25000" dirty="0" smtClean="0"/>
              <a:t>У камня относительно простой химический состав, включающий в себя ионы алюминия, железа и магния. </a:t>
            </a:r>
          </a:p>
          <a:p>
            <a:pPr marL="0" indent="0" algn="just">
              <a:buNone/>
            </a:pPr>
            <a:r>
              <a:rPr lang="ru-RU" sz="4400" baseline="-25000" dirty="0" smtClean="0"/>
              <a:t>Кроме того, в нем содержатся примеси натрия, титана, калия и марганца. </a:t>
            </a:r>
          </a:p>
          <a:p>
            <a:pPr marL="0" indent="0" algn="just">
              <a:buNone/>
            </a:pPr>
            <a:r>
              <a:rPr lang="ru-RU" sz="4400" baseline="-25000" dirty="0" err="1" smtClean="0"/>
              <a:t>Грандидьерит</a:t>
            </a:r>
            <a:r>
              <a:rPr lang="ru-RU" sz="4400" baseline="-25000" dirty="0" smtClean="0"/>
              <a:t> — это соединение бора, или </a:t>
            </a:r>
            <a:r>
              <a:rPr lang="ru-RU" sz="4400" baseline="-25000" dirty="0" err="1" smtClean="0"/>
              <a:t>боросиликат</a:t>
            </a:r>
            <a:r>
              <a:rPr lang="ru-RU" sz="4400" baseline="-25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4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82601"/>
            <a:ext cx="12193057" cy="7023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минерала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8" y="1482436"/>
            <a:ext cx="7190508" cy="469452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и прозрачные кристаллы камня высоко ценятся в ювелирном деле.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могут выполнять серьги и кулоны, колье, кольца, браслеты, броши.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Гарндидьерит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лечебными свойства: помогает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сухости кожи, при проблемах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воспалениях; кристалл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для лечения ожогов, гастритов, воспалительных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448" y="1027906"/>
            <a:ext cx="2846024" cy="24570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93" y="3727257"/>
            <a:ext cx="3169227" cy="27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174</Words>
  <Application>Microsoft Office PowerPoint</Application>
  <PresentationFormat>Широкоэкранный</PresentationFormat>
  <Paragraphs>19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«Минерал - грандидьерит»</vt:lpstr>
      <vt:lpstr>Г р а н д и д ь е р и т </vt:lpstr>
      <vt:lpstr>История и происхождение</vt:lpstr>
      <vt:lpstr>Внешний вид минерала</vt:lpstr>
      <vt:lpstr>Состав минерала грандидьерита</vt:lpstr>
      <vt:lpstr>Применение минерала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15</cp:revision>
  <dcterms:created xsi:type="dcterms:W3CDTF">2022-11-15T14:13:29Z</dcterms:created>
  <dcterms:modified xsi:type="dcterms:W3CDTF">2022-11-24T18:27:31Z</dcterms:modified>
</cp:coreProperties>
</file>