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9" r:id="rId5"/>
    <p:sldId id="268" r:id="rId6"/>
    <p:sldId id="258" r:id="rId7"/>
    <p:sldId id="270" r:id="rId8"/>
    <p:sldId id="271" r:id="rId9"/>
    <p:sldId id="272" r:id="rId10"/>
    <p:sldId id="259" r:id="rId11"/>
    <p:sldId id="273" r:id="rId12"/>
    <p:sldId id="274" r:id="rId13"/>
    <p:sldId id="260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8a343fc4a1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0800000" flipV="1">
            <a:off x="1357286" y="1190818"/>
            <a:ext cx="5214977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Тема: «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 младших дошкольников через знакомство с русскими народными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сказками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4286256"/>
            <a:ext cx="4429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Подготовили: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воспитатель  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r"/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Газизова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mtClean="0">
                <a:solidFill>
                  <a:srgbClr val="002060"/>
                </a:solidFill>
                <a:latin typeface="Arial Black" pitchFamily="34" charset="0"/>
              </a:rPr>
              <a:t>А.А</a:t>
            </a:r>
            <a:r>
              <a:rPr lang="ru-RU" smtClean="0">
                <a:solidFill>
                  <a:srgbClr val="002060"/>
                </a:solidFill>
                <a:latin typeface="Arial Black" pitchFamily="34" charset="0"/>
              </a:rPr>
              <a:t>.,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учитель-логопед</a:t>
            </a:r>
          </a:p>
          <a:p>
            <a:pPr algn="r"/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Зарипова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Н.Н.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  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9d22_37aa673c3223452498ea23c792c8780e_m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20211119_153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14290"/>
            <a:ext cx="3122861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20211119_1531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143248"/>
            <a:ext cx="3143272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786578" y="3214686"/>
            <a:ext cx="22145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Arial Black" pitchFamily="34" charset="0"/>
            </a:endParaRPr>
          </a:p>
          <a:p>
            <a:pPr algn="ctr"/>
            <a:endParaRPr lang="ru-RU" sz="2800" dirty="0" smtClean="0">
              <a:latin typeface="Arial Black" pitchFamily="34" charset="0"/>
            </a:endParaRPr>
          </a:p>
          <a:p>
            <a:pPr algn="ctr"/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Лэпбук</a:t>
            </a: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«В гостях у сказки»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Рисунок 7" descr="20211119_1533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285729"/>
            <a:ext cx="2643205" cy="2430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20211119_1533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6" y="214290"/>
            <a:ext cx="207170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20211119_1537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3571867" y="3357563"/>
            <a:ext cx="3214712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929190" y="428604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1" name="Рисунок 10" descr="be9d22_37aa673c3223452498ea23c792c8780e_m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20211119_153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8785" y="285728"/>
            <a:ext cx="3769495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20211119_1529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429000"/>
            <a:ext cx="4071966" cy="3053975"/>
          </a:xfrm>
          <a:prstGeom prst="rect">
            <a:avLst/>
          </a:prstGeom>
        </p:spPr>
      </p:pic>
      <p:sp>
        <p:nvSpPr>
          <p:cNvPr id="27650" name="AutoShape 2" descr="https://ds03.infourok.ru/uploads/ex/0984/0002a193-b2274534/hello_html_6397b86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hello_html_6397b86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068" y="3500438"/>
            <a:ext cx="4129618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28596" y="500042"/>
            <a:ext cx="4492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игры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929190" y="428604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1" name="Рисунок 10" descr="be9d22_37aa673c3223452498ea23c792c8780e_m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50" name="AutoShape 2" descr="https://ds03.infourok.ru/uploads/ex/0984/0002a193-b2274534/hello_html_6397b86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8596" y="500042"/>
            <a:ext cx="4492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AppData\Local\Temp\Rar$DI00.490\20210916_153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4095745" cy="364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AppData\Local\Temp\Rar$DI06.006\20210916_1537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571745"/>
            <a:ext cx="3500444" cy="428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142976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9" name="AutoShape 5" descr="https://myslide.ru/documents_7/c66c7aeaec28f70a52c5d625234de50d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s://myslide.ru/documents_7/c66c7aeaec28f70a52c5d625234de50d/img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214290"/>
            <a:ext cx="4500562" cy="2757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60362_34-p-fon-dlya-prezentatsii-narodnie-skazki-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e5d7ea7d20f9adbc1843aea7a046fdc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4429156" cy="311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0-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3053235"/>
            <a:ext cx="2893357" cy="3804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60354_23-p-fon-dlya-prezentatsii-narodnie-skazki-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4678" y="1428736"/>
            <a:ext cx="4857784" cy="1446550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внимание!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60347_36-p-fon-dlya-prezentatsii-narodnie-skazki-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85984" y="1000108"/>
            <a:ext cx="6072230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sz="1600" b="1" dirty="0" smtClean="0">
                <a:solidFill>
                  <a:srgbClr val="11111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казки есть в каждом доме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И дети их любят. Но мы считаем, что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сказки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равно как и многие художественные произведения не в полной мере используются для развития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детей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 ведь из них дети черпают множество познаний: первые представления о времени и пространстве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о связи человека с природой, с предметным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миром.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Сказки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позволяют впервые испытать храбрость и стойкость, увидеть добро и зло.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Сказка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занимает в мире малыша очень важное, очень большое место. Но с развитием телевидения читать детям стали значительно меньше, ведь смотреть зрелище легче и интереснее. И многие родители  чаще сажают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детей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у экрана телевизора чем рядом с собой и книгой -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сказкой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60347_36-p-fon-dlya-prezentatsii-narodnie-skazki-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3108" y="1000108"/>
            <a:ext cx="5929354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lang="ru-RU" sz="4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3786190"/>
            <a:ext cx="1500198" cy="192882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 descr="10135319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3714752"/>
            <a:ext cx="1324622" cy="185738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Прямоугольник 5"/>
          <p:cNvSpPr/>
          <p:nvPr/>
        </p:nvSpPr>
        <p:spPr>
          <a:xfrm>
            <a:off x="2286000" y="2071678"/>
            <a:ext cx="5572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создать условия для развития связной речи младших дошкольников через знакомство с русскими народными сказками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60347_36-p-fon-dlya-prezentatsii-narodnie-skazki-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23928" y="983267"/>
            <a:ext cx="46805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785927"/>
            <a:ext cx="58579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эмоционально и активно воспринимать сказку, точно отвечать на вопросы по содержанию.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диалогическую форму речи. Вовлекать детей в разговор.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детям запомнить последовательность действий героев сказки.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и активизировать словарный запас детей.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к использованию сказочных сюжетов в самостоятельной игровой и творческой деятельности.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Поощрять участие в рассказывании, развивать интонационную выразительность речи.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русским народным сказкам.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60362_34-p-fon-dlya-prezentatsii-narodnie-skazki-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0135319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28794" cy="2394343"/>
          </a:xfrm>
          <a:prstGeom prst="rect">
            <a:avLst/>
          </a:prstGeom>
        </p:spPr>
      </p:pic>
      <p:pic>
        <p:nvPicPr>
          <p:cNvPr id="4" name="Рисунок 3" descr="maxresdefault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0"/>
            <a:ext cx="2000264" cy="2428868"/>
          </a:xfrm>
          <a:prstGeom prst="rect">
            <a:avLst/>
          </a:prstGeom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2500306"/>
            <a:ext cx="1791308" cy="2143140"/>
          </a:xfrm>
          <a:prstGeom prst="rect">
            <a:avLst/>
          </a:prstGeom>
        </p:spPr>
      </p:pic>
      <p:pic>
        <p:nvPicPr>
          <p:cNvPr id="8" name="Рисунок 7" descr="maxresdefault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643182"/>
            <a:ext cx="2643174" cy="1945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catherineasquithgallery.com/uploads/posts/2021-03/1614691649_88-p-fon-s-ramkoi-dlya-detskogo-sada-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1614691649_88-p-fon-s-ramkoi-dlya-detskogo-sada-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211119_152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071678"/>
            <a:ext cx="3571900" cy="4286280"/>
          </a:xfrm>
          <a:prstGeom prst="ellipse">
            <a:avLst/>
          </a:prstGeom>
        </p:spPr>
      </p:pic>
      <p:pic>
        <p:nvPicPr>
          <p:cNvPr id="7" name="Рисунок 6" descr="20211119_1525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928670"/>
            <a:ext cx="3714758" cy="4667259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catherineasquithgallery.com/uploads/posts/2021-03/1614691649_88-p-fon-s-ramkoi-dlya-detskogo-sada-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1614691649_88-p-fon-s-ramkoi-dlya-detskogo-sada-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211028_1555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11028_1555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714356"/>
            <a:ext cx="3833806" cy="2875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211028_1556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714752"/>
            <a:ext cx="3524241" cy="2643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catherineasquithgallery.com/uploads/posts/2021-03/1614691649_88-p-fon-s-ramkoi-dlya-detskogo-sada-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1614691649_88-p-fon-s-ramkoi-dlya-detskogo-sada-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0211119_1557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928670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211119_1528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000372"/>
            <a:ext cx="3714758" cy="330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catherineasquithgallery.com/uploads/posts/2021-03/1614691649_88-p-fon-s-ramkoi-dlya-detskogo-sada-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1614691649_88-p-fon-s-ramkoi-dlya-detskogo-sada-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20211119_155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143248"/>
            <a:ext cx="4143372" cy="310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211119_1553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571480"/>
            <a:ext cx="292894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211119_1550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071810"/>
            <a:ext cx="292895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128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</cp:revision>
  <dcterms:created xsi:type="dcterms:W3CDTF">2021-11-20T06:17:16Z</dcterms:created>
  <dcterms:modified xsi:type="dcterms:W3CDTF">2022-11-29T11:30:53Z</dcterms:modified>
</cp:coreProperties>
</file>