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43F4-D804-425E-AC53-6548A2EA2E08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CA85-C1AB-4381-93C6-4197F24DF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FA77-9D3E-4882-A62D-626152BDC774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B853-3D3B-40AD-AFD1-08C40A321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4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8C0C-991D-4ED1-925C-1BB0990BB5C8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074A-3F97-4EE7-8939-CEEBDDEC7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4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1C69-EDA8-426A-8066-5FC07B4F7F37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D8D5-549F-4D8E-8389-66D6E20F0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5B8F-318F-4C73-BEE6-EB9059C8A27C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B107-18B5-47C2-A7F5-F1F9C950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0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CAD8-7A76-4E00-B305-8506172B01D8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D97E-070D-49CF-8E82-FA1F35E8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7CB8-F213-4FE1-8FA3-DE0FB5B4D78E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576C-EF93-4C34-BE70-2D6035D5F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1E00-020E-47D4-9114-17EA8E0006DF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4688-143E-4D6B-9A03-BD006FF1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B076-AEF9-47FB-9B43-CBE1399D24A2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09AA-613D-42D1-89D6-2B88882C4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9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D11C-9E4D-4017-9C6B-1E5D8A15E124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874A-C867-4163-B3B3-D974DC7D4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7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1F5F-D1E3-46E5-9879-5B2AB6F1A06A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71D1-5266-4E7A-979D-2643A72AD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2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9833CA-9C82-47F9-B6BD-61B0ED85640B}" type="datetimeFigureOut">
              <a:rPr lang="ru-RU"/>
              <a:pPr>
                <a:defRPr/>
              </a:pPr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BDABD-8282-47C6-843B-7799DDEDC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5904656" cy="2594719"/>
          </a:xfrm>
        </p:spPr>
        <p:txBody>
          <a:bodyPr/>
          <a:lstStyle/>
          <a:p>
            <a:r>
              <a:rPr lang="ru-RU" dirty="0" smtClean="0"/>
              <a:t>Россия – многонациональная страна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44623" cy="5433467"/>
          </a:xfrm>
        </p:spPr>
      </p:pic>
    </p:spTree>
    <p:extLst>
      <p:ext uri="{BB962C8B-B14F-4D97-AF65-F5344CB8AC3E}">
        <p14:creationId xmlns:p14="http://schemas.microsoft.com/office/powerpoint/2010/main" val="350770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  <p:pic>
        <p:nvPicPr>
          <p:cNvPr id="5" name="Туркменская - ❣️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288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37643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18883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3</TotalTime>
  <Words>4</Words>
  <Application>Microsoft Office PowerPoint</Application>
  <PresentationFormat>Экран (4:3)</PresentationFormat>
  <Paragraphs>1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Шаблон5</vt:lpstr>
      <vt:lpstr>Россия – многонациональная страна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многонациональная страна</dc:title>
  <dc:creator>Алексей Навальный</dc:creator>
  <cp:lastModifiedBy>Алексей Навальный</cp:lastModifiedBy>
  <cp:revision>2</cp:revision>
  <dcterms:created xsi:type="dcterms:W3CDTF">2022-11-17T03:29:37Z</dcterms:created>
  <dcterms:modified xsi:type="dcterms:W3CDTF">2022-12-05T15:00:28Z</dcterms:modified>
</cp:coreProperties>
</file>