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7" r:id="rId17"/>
    <p:sldId id="278" r:id="rId18"/>
    <p:sldId id="280" r:id="rId19"/>
    <p:sldId id="27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D7FC6-FB84-41DD-BA5E-FE1952F8B6F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395DF-D142-47A6-8826-736ADB2EF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95DF-D142-47A6-8826-736ADB2EF6C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МАОУ «СОШ №132» им. Н.М. Малахова «Детский сад №259»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992888" cy="482453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Запрещенные виды движений при проведении утренней гимнастики</a:t>
            </a:r>
          </a:p>
          <a:p>
            <a:pPr algn="ctr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ctr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Подготовила: Ярославцева .Ю.В. инструктор ФИЗО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j02326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340768"/>
            <a:ext cx="1489075" cy="1858962"/>
          </a:xfrm>
          <a:prstGeom prst="rect">
            <a:avLst/>
          </a:prstGeom>
          <a:noFill/>
        </p:spPr>
      </p:pic>
      <p:pic>
        <p:nvPicPr>
          <p:cNvPr id="5" name="Picture 20" descr="j02327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98998">
            <a:off x="7280275" y="3068960"/>
            <a:ext cx="186372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j02324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346700"/>
            <a:ext cx="19669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выполнении упражнений лежа на спине нельзя поднимать две ноги вместе (тренировка нижнего отдела брюшного пресса)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Stenli\Desktop\лежа на спин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2943778" cy="2943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4653136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поясничного лордоза, фаза натуживания оказывает влияние на сосуды шеи и головы. </a:t>
            </a:r>
          </a:p>
          <a:p>
            <a:pPr algn="ctr"/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Рекомендательная замена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Ноги поднимать и опускать попеременно.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57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Перекат на спине, удерживая руками колени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Stenli\Desktop\0008-02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3250059" cy="3138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4581128"/>
            <a:ext cx="655272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Отсутствует фиксация шейного отдела позвонка.</a:t>
            </a:r>
          </a:p>
          <a:p>
            <a:pPr algn="ctr"/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Рекомендательная замена</a:t>
            </a:r>
          </a:p>
          <a:p>
            <a:pPr algn="ctr"/>
            <a:endParaRPr lang="ru-RU" b="1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5750004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Выполнять упражнение только со                             страховкой педагога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33265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Лежа на животе, прогиб в поясничном отделе с упором на выпрямленные руки (упражнение </a:t>
            </a:r>
            <a:endParaRPr lang="ru-RU" sz="2400" dirty="0"/>
          </a:p>
        </p:txBody>
      </p:sp>
      <p:pic>
        <p:nvPicPr>
          <p:cNvPr id="6" name="Picture 2" descr="C:\Users\Stenli\Desktop\лежа на живот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214422"/>
            <a:ext cx="4835557" cy="2915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4365104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поясничного лордоза, возможность защемления поясничных дисков.</a:t>
            </a:r>
          </a:p>
          <a:p>
            <a:pPr algn="ctr"/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Рекомендательная замена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1920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445224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Выполнять упражнение на согнутых руках, опора на локти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tenli\Desktop\сидя на пятка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581525" cy="314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33265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Сидение на пятках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17" y="4293096"/>
            <a:ext cx="8022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Перерастяжение сухожилий и связок коленного сустава.</a:t>
            </a:r>
          </a:p>
          <a:p>
            <a:pPr algn="ctr"/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Рекомендательная замена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530120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Сиденье по-турецки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nli\Desktop\orvi_formula0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4104456" cy="360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260648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выполнении дыхательных упражнений, руки вверх поднимать нельзя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494116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Уменьшается поступление кислорода за счет сокращения мышц верхнего плечевого пояса.</a:t>
            </a: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Рекомендательная замена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Изменить положение рук в стороны, на пояс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nli\Desktop\кувыр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739" y="1124744"/>
            <a:ext cx="7950261" cy="297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18864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Кувырок вперед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013176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Нестабильность шейного отдела, плохо сформированные мышцы шеи.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Замена отсутствует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88640"/>
            <a:ext cx="7242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Висы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использовать не более  5 секунд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611231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Слабость и перерастяжение связочно-мышечного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аппарата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неспособность длительно удерживать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статику.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Замена отсутствует</a:t>
            </a:r>
            <a:endParaRPr lang="ru-RU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Stenli\Desktop\vytyazhenie-pozvonochn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485878" cy="376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91417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Исключить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прыжки босиком по жесткому покрытию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653136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Слабый связочно-мышечный аппарат стопы. Несформированность костей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плюсны.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Рекомендательная замена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Прыжки только на гимнастических матах.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Stenli\Desktop\41GMTa728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357298"/>
            <a:ext cx="3643338" cy="320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77637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Бег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босиком, опора на переднюю часть стопы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437112"/>
            <a:ext cx="69162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Несформированность костей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плюсны.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Рекомендательная замена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 в спортивной обуви.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Stenli\Desktop\Fig._1_heel_strike-1024x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285860"/>
            <a:ext cx="4680520" cy="315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47645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Метание набивного мяча из-за головы двумя руками разрешено только с 5 лет  по 0,5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653136"/>
            <a:ext cx="8676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Несоответствие массы тела ребенка и веса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мяча.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Рекомендательная замена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Уменьшить вес мяча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Stenli\Desktop\mini-football-0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571612"/>
            <a:ext cx="7056784" cy="271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46574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964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Утренняя гимнастика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система специально подобранных упражнений, направленных на укрепление крупных групп мышц и оздоровление организма.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Утренняя гимнастика создает организованное начало, ровное, бодрое настроение у занимающихся: сильно возбужденных детей успокаивают действия в заданном темпе, а малоподвижные  дети втягиваются в определенный ритм работы. Поэтому после утренней гимнастики дошкольники более уравновешены, лица их довольны и радостны.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j0232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04864"/>
            <a:ext cx="22860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692696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4400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479715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5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Будьте здоровы!!!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8924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Segoe UI Semibold" pitchFamily="34" charset="0"/>
              </a:rPr>
              <a:t>С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труктура утренней гимнастики: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Вводная часть: упражнения для профилактики плоскостопия, ходьба.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Основная часть – общеразвивающие упражнения; быстрый бег.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Заключительная часть – ходьба, танцевальные движения, специальные дыхательные упражнения с медленным продолжительным вдохом и выдохом, игровые упражнения («шина спустилась», «мяч сдувается»).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6409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Общие требования к проведению утренней гимнастики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1.Утренняя гимнастика проводится до завтрака.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2.После гимнастики проводятся водные процедуры.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3.Помещение должно быть хорошо проветренным.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Ковровое покрытие должно быть чистое.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Дети занимаются в облегченной одежде, не стесняющей движения и дыхание.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6.Обувь для занятий должна быть легкой – чешки, спортивные тапки.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7.Упражнения, используемые в утренней гимнастике, должны быть просты и знакомы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8.Утренняя гимнастика может проводиться с музыкальным сопровождением.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9.В теплое время года, в хорошую погоду рекомендуется проводить утреннюю гимнастику на воздухе.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выполнения общеразвивающих упражнений детей младшего возраста строят в круг, врассыпную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0221201-W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7200800" cy="46468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средней группы обычно перестраивают в колонну. При таком построении воспитателю легче наблюдать за качеством выполнения общеразвивающих упражнений всеми детьми, обращать внимание на правильную осанку.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6622788216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7380312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2809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Первые умения самостоятельного выполнения утренней гимнастики могут быть сформированы с помощью задания-поручения ребенку провести с другими детьми то или иное упражнение.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20221201_080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060848"/>
            <a:ext cx="5544616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52" y="1839815"/>
            <a:ext cx="4143404" cy="3459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188640"/>
            <a:ext cx="63367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Запрещенные движения (упражнения)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Круговые вращения головой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5085184"/>
            <a:ext cx="7560840" cy="16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сустава не предусматривает данное движение</a:t>
            </a:r>
          </a:p>
          <a:p>
            <a:pPr algn="ctr">
              <a:lnSpc>
                <a:spcPct val="150000"/>
              </a:lnSpc>
            </a:pP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Рекомендательная замена: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Наклоны вперед, в стороны, повороты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tenli\Desktop\fan_1_1538656809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3154089" cy="2989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26064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Наклоны головы назад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869160"/>
            <a:ext cx="8640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Нестабильность шейного отдела позвонка, плохо сформированные мышцы шеи. Возможно смещение шейных позвонков. </a:t>
            </a:r>
          </a:p>
          <a:p>
            <a:pPr algn="ctr"/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Замена отсутствует</a:t>
            </a:r>
            <a:endParaRPr lang="ru-RU" sz="2400" b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262</TotalTime>
  <Words>571</Words>
  <Application>Microsoft Office PowerPoint</Application>
  <PresentationFormat>Экран (4:3)</PresentationFormat>
  <Paragraphs>80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Структурное подразделение МАОУ «СОШ №132» им. Н.М. Малахова «Детский сад №259»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магаз</dc:creator>
  <cp:lastModifiedBy>магаз</cp:lastModifiedBy>
  <cp:revision>24</cp:revision>
  <dcterms:created xsi:type="dcterms:W3CDTF">2022-11-30T02:12:59Z</dcterms:created>
  <dcterms:modified xsi:type="dcterms:W3CDTF">2022-12-01T06:31:06Z</dcterms:modified>
</cp:coreProperties>
</file>