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020986" cy="53899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Дождик вымочит, а красно солнышко высушит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www.clipartmax.com/png/full/66-665091_%D1%80%D0%B5%D0%B7%D1%83%D0%BB%D1%82%D0%B0%D1%82-%D1%81-%D0%B8%D0%B7%D0%BE%D0%B1%D1%80%D0%B0%D0%B6%D0%B5%D0%BD%D0%B8%D0%B5-%D0%B7%D0%B0-%D1%81%D0%BE%D0%BB%D0%BD%D1%86%D0%B5-%D1%81%D0%BE%D0%BB%D0%BD%D1%86%D0%B5-%D0%BF%D0%BD%D0%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3748050" cy="380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3579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Прочитай внимательно. В тексте пропущены слова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весенний, летний, осенний,</a:t>
            </a:r>
            <a:r>
              <a:rPr lang="ru-RU" b="1" dirty="0" smtClean="0"/>
              <a:t> описывающие дожди. Вставь подходящие по смыслу слова.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_________________ дождь: обложной, затяжной, беспросветный. То льёт, то моросит, то спрыскивает. Земля под ногами ползёт, набухает и чавкает.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Дождь _______________________: грозовой, обвальный,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окатный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Окатит, как из брандспойта, промочит до нитки, но тут же и высохнешь на солнце и ветерке.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_____________________ солнечный дождь – всегда весёлый и долгожданный: первый после зимы!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«Дождевые»  слова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 l="13793" t="13333"/>
          <a:stretch>
            <a:fillRect/>
          </a:stretch>
        </p:blipFill>
        <p:spPr bwMode="auto">
          <a:xfrm>
            <a:off x="428596" y="1285860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1827" cy="202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 l="11946" t="1364" b="50000"/>
          <a:stretch>
            <a:fillRect/>
          </a:stretch>
        </p:blipFill>
        <p:spPr bwMode="auto">
          <a:xfrm>
            <a:off x="428596" y="357166"/>
            <a:ext cx="82868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>
            <a:lum bright="-20000" contrast="40000"/>
          </a:blip>
          <a:srcRect t="69269" r="13726" b="19989"/>
          <a:stretch>
            <a:fillRect/>
          </a:stretch>
        </p:blipFill>
        <p:spPr bwMode="auto">
          <a:xfrm>
            <a:off x="285720" y="4143380"/>
            <a:ext cx="82868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5222">
            <a:off x="-112081" y="4660416"/>
            <a:ext cx="2214578" cy="2377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Найди в тексте слово, обозначающее место для хранения сена. Запиши в тетрадь.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 l="3951" t="27869" b="10164"/>
          <a:stretch>
            <a:fillRect/>
          </a:stretch>
        </p:blipFill>
        <p:spPr bwMode="auto">
          <a:xfrm>
            <a:off x="285720" y="285728"/>
            <a:ext cx="86439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5222">
            <a:off x="2360161" y="4273531"/>
            <a:ext cx="2767248" cy="2970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80" y="4509120"/>
            <a:ext cx="8643998" cy="21431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Что обозначает слово крапать? Запиши в тетрадь.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Крапать - …</a:t>
            </a:r>
            <a:r>
              <a:rPr lang="ru-RU" sz="2800" dirty="0" smtClean="0">
                <a:solidFill>
                  <a:srgbClr val="FF0066"/>
                </a:solidFill>
              </a:rPr>
              <a:t/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Выпиши из текста </a:t>
            </a:r>
            <a:r>
              <a:rPr lang="ru-RU" sz="2800" dirty="0" smtClean="0">
                <a:solidFill>
                  <a:srgbClr val="FF0066"/>
                </a:solidFill>
              </a:rPr>
              <a:t>однокоренное слово к слову крапать, выдели корень.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clipartmax.com/png/full/66-665091_%D1%80%D0%B5%D0%B7%D1%83%D0%BB%D1%82%D0%B0%D1%82-%D1%81-%D0%B8%D0%B7%D0%BE%D0%B1%D1%80%D0%B0%D0%B6%D0%B5%D0%BD%D0%B8%D0%B5-%D0%B7%D0%B0-%D1%81%D0%BE%D0%BB%D0%BD%D1%86%D0%B5-%D1%81%D0%BE%D0%BB%D0%BD%D1%86%D0%B5-%D0%BF%D0%BD%D0%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071810"/>
            <a:ext cx="2428892" cy="246446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4" y="1397000"/>
          <a:ext cx="8286809" cy="194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0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Обычно о дожде говорят: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В. Афанасьев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К. Паустовский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Дождь начинается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Дождь пошёл сильнее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8250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тексты, заполни таблицу.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5222">
            <a:off x="1402850" y="3525264"/>
            <a:ext cx="3313184" cy="3556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4361138"/>
          </a:xfrm>
        </p:spPr>
        <p:txBody>
          <a:bodyPr/>
          <a:lstStyle/>
          <a:p>
            <a:r>
              <a:rPr lang="ru-RU" dirty="0" smtClean="0"/>
              <a:t>К. Д. Паустовский мечтал оформить словарь «природных» слов.</a:t>
            </a:r>
          </a:p>
          <a:p>
            <a:r>
              <a:rPr lang="ru-RU" dirty="0" smtClean="0"/>
              <a:t>Посмотри, как это можно сделать.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0000" contrast="40000"/>
          </a:blip>
          <a:srcRect l="10641" t="35372" r="1457" b="1729"/>
          <a:stretch>
            <a:fillRect/>
          </a:stretch>
        </p:blipFill>
        <p:spPr bwMode="auto">
          <a:xfrm>
            <a:off x="285720" y="1714488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Соедини стрелками по смыслу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071546"/>
            <a:ext cx="8826822" cy="53578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Сит</a:t>
            </a:r>
            <a:r>
              <a:rPr lang="ru-RU" b="1" dirty="0" smtClean="0"/>
              <a:t>ник -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Обложной – </a:t>
            </a:r>
          </a:p>
          <a:p>
            <a:endParaRPr lang="ru-RU" b="1" dirty="0" smtClean="0"/>
          </a:p>
          <a:p>
            <a:r>
              <a:rPr lang="ru-RU" b="1" dirty="0" smtClean="0"/>
              <a:t>Слепой –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Лив</a:t>
            </a:r>
            <a:r>
              <a:rPr lang="ru-RU" b="1" dirty="0" smtClean="0"/>
              <a:t>ень  –</a:t>
            </a:r>
          </a:p>
          <a:p>
            <a:endParaRPr lang="ru-RU" b="1" dirty="0" smtClean="0"/>
          </a:p>
          <a:p>
            <a:r>
              <a:rPr lang="ru-RU" b="1" dirty="0" err="1" smtClean="0"/>
              <a:t>Косохлёст</a:t>
            </a:r>
            <a:r>
              <a:rPr lang="ru-RU" b="1" dirty="0" smtClean="0"/>
              <a:t> –</a:t>
            </a:r>
          </a:p>
          <a:p>
            <a:endParaRPr lang="ru-RU" b="1" dirty="0" smtClean="0"/>
          </a:p>
          <a:p>
            <a:r>
              <a:rPr lang="ru-RU" b="1" dirty="0" smtClean="0"/>
              <a:t>Морось, </a:t>
            </a:r>
          </a:p>
          <a:p>
            <a:r>
              <a:rPr lang="ru-RU" b="1" dirty="0" smtClean="0"/>
              <a:t>моросей –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71736" y="1000108"/>
            <a:ext cx="6572264" cy="550072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dirty="0" smtClean="0"/>
              <a:t>долгий и затяжной дождь, во время которого небо сплошь </a:t>
            </a:r>
            <a:r>
              <a:rPr lang="ru-RU" sz="2700" b="1" u="sng" dirty="0" smtClean="0"/>
              <a:t>обложен</a:t>
            </a:r>
            <a:r>
              <a:rPr lang="ru-RU" sz="2700" b="1" dirty="0" smtClean="0"/>
              <a:t>о тучами.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dirty="0" smtClean="0"/>
              <a:t>сильный про</a:t>
            </a: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</a:rPr>
              <a:t>лив</a:t>
            </a:r>
            <a:r>
              <a:rPr lang="ru-RU" sz="2700" b="1" dirty="0" smtClean="0"/>
              <a:t>ной дождь.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dirty="0" smtClean="0"/>
              <a:t>самый мелкий дождь, как через </a:t>
            </a:r>
            <a:r>
              <a:rPr lang="ru-RU" sz="2700" b="1" u="sng" dirty="0" smtClean="0"/>
              <a:t>сит</a:t>
            </a:r>
            <a:r>
              <a:rPr lang="ru-RU" sz="2700" b="1" dirty="0" smtClean="0"/>
              <a:t>о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u="sng" dirty="0" smtClean="0"/>
              <a:t>косо</a:t>
            </a:r>
            <a:r>
              <a:rPr lang="ru-RU" sz="2700" b="1" dirty="0" smtClean="0"/>
              <a:t>й дождь, идущий по направлению сильного ветра.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dirty="0" smtClean="0"/>
              <a:t>мельчайший дождь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700" b="1" dirty="0" smtClean="0"/>
              <a:t>это дождь, идущий при солнце.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800" b="1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sz="2800" b="1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b="1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b="1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14480" y="2786058"/>
            <a:ext cx="3786214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428740" y="1500186"/>
            <a:ext cx="1857364" cy="142876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57422" y="2143116"/>
            <a:ext cx="785818" cy="2857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1035819" y="3464719"/>
            <a:ext cx="2357454" cy="17145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43108" y="4071942"/>
            <a:ext cx="1143008" cy="7858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85918" y="4714884"/>
            <a:ext cx="1285884" cy="92869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4778" flipH="1">
            <a:off x="5331939" y="3062229"/>
            <a:ext cx="3313184" cy="3556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352"/>
            <a:ext cx="8686800" cy="41879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Прочитай текст. Вставь подходящее по смыслу название дождя из предложенных: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ливень,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косохлёст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моросей.</a:t>
            </a: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добрый дождик всё моросил и моросил. Много цветов сегодня раскроется по лужайкам и покосам, много жёлтых и сиреневых фиалок зацветёт. Ведь это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крапил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землю живой дождик - _________________.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Моросить – о дожде: накрапывать мелкими каплями.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4778" flipH="1">
            <a:off x="6685285" y="21115"/>
            <a:ext cx="2521966" cy="2707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352"/>
            <a:ext cx="8858280" cy="60419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Выпиши в тетрадь только те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прилагательные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7030A0"/>
                </a:solidFill>
              </a:rPr>
              <a:t>глаголы,</a:t>
            </a:r>
            <a:r>
              <a:rPr lang="ru-RU" b="1" dirty="0" smtClean="0"/>
              <a:t> которые подходят для описания дождя.</a:t>
            </a:r>
          </a:p>
          <a:p>
            <a:endParaRPr lang="ru-RU" b="1" dirty="0" smtClean="0"/>
          </a:p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Прилагательные: </a:t>
            </a:r>
            <a:r>
              <a:rPr lang="ru-RU" sz="3100" b="1" dirty="0" smtClean="0"/>
              <a:t>редкий, короткий, холодный, длинный, мельчайший, живительный, узкий, тёплый, быстрый, долгий.</a:t>
            </a:r>
          </a:p>
          <a:p>
            <a:endParaRPr lang="ru-RU" sz="3100" b="1" dirty="0" smtClean="0"/>
          </a:p>
          <a:p>
            <a:r>
              <a:rPr lang="ru-RU" sz="3100" b="1" dirty="0" smtClean="0">
                <a:solidFill>
                  <a:srgbClr val="7030A0"/>
                </a:solidFill>
              </a:rPr>
              <a:t>Глаголы:</a:t>
            </a:r>
            <a:r>
              <a:rPr lang="ru-RU" sz="3100" b="1" dirty="0" smtClean="0"/>
              <a:t> идёт, льёт, воет, шуршит, барабанит, лежит, шумит, сверкает, моросит.</a:t>
            </a:r>
          </a:p>
          <a:p>
            <a:r>
              <a:rPr lang="ru-RU" sz="3100" b="1" dirty="0" smtClean="0"/>
              <a:t>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Придумай и запиши предложение про дождь, используя понравившиеся тебе прилагательные и  глаголы.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</TotalTime>
  <Words>337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Дождик вымочит, а красно солнышко высушит</vt:lpstr>
      <vt:lpstr>«Дождевые»  слова</vt:lpstr>
      <vt:lpstr>Найди в тексте слово, обозначающее место для хранения сена. Запиши в тетрадь.</vt:lpstr>
      <vt:lpstr>Что обозначает слово крапать? Запиши в тетрадь. Крапать - … Выпиши из текста однокоренное слово к слову крапать, выдели корень.</vt:lpstr>
      <vt:lpstr>Презентация PowerPoint</vt:lpstr>
      <vt:lpstr>Презентация PowerPoint</vt:lpstr>
      <vt:lpstr>Соедини стрелками по смыслу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Дождик вымочит, а красно солнышко высушит</dc:title>
  <dc:creator>Щербина</dc:creator>
  <cp:lastModifiedBy>117к</cp:lastModifiedBy>
  <cp:revision>6</cp:revision>
  <dcterms:created xsi:type="dcterms:W3CDTF">2020-10-05T19:37:02Z</dcterms:created>
  <dcterms:modified xsi:type="dcterms:W3CDTF">2022-02-01T09:50:19Z</dcterms:modified>
</cp:coreProperties>
</file>