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6" r:id="rId5"/>
    <p:sldId id="264" r:id="rId6"/>
    <p:sldId id="265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5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7" autoAdjust="0"/>
    <p:restoredTop sz="94660"/>
  </p:normalViewPr>
  <p:slideViewPr>
    <p:cSldViewPr>
      <p:cViewPr varScale="1">
        <p:scale>
          <a:sx n="69" d="100"/>
          <a:sy n="69" d="100"/>
        </p:scale>
        <p:origin x="-57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E7FA-B844-447B-9A42-960E04963AE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AD4FC-4D51-41D5-9805-3F5AD33CB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0955C-5E99-4313-B0CB-26D463BA2DEB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8B69-4E9B-4055-B79D-B4CCA1121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0"/>
            <a:ext cx="684076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57» г. Сыктывкара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68760"/>
            <a:ext cx="8136904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финансовой грамотности «Маленький финансист»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157192"/>
            <a:ext cx="4572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воспитатель Чупрова М.М.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6237312"/>
            <a:ext cx="224484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Сыктывкар, 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I:\DCIM\Camera\IMG_20221117_145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I:\DCIM\Camera\IMG_20221117_155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DCIM\Camera\IMG_20221116_102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DCIM\Camera\IMG_20221116_10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DCIM\Camera\IMG_20221110_12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DCIM\Camera\IMG_20221110_10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11268" name="Picture 4" descr="https://dimdomshop.ru/pictures/product/middle/6189_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995936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DCIM\Camera\IMG_20221110_10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12292" name="Picture 4" descr="https://lesmeh.edu35.ru/images/Foto/2021/7020_html_m4f9023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DCIM\Camera\IMG_20221110_10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13316" name="Picture 4" descr="https://drasler.ru/wp-content/uploads/2019/06/%D0%9A%D0%B0%D1%80%D0%B0%D0%BD%D0%B4%D0%B0%D1%88%D0%B8-%D0%BA%D0%B0%D1%80%D1%82%D0%B8%D0%BD%D0%BA%D0%B8-%D0%B4%D0%BB%D1%8F-%D0%B4%D0%B5%D1%82%D0%B5%D0%B9-%D0%BD%D0%B0-%D0%BF%D1%80%D0%BE%D0%B7%D1%80%D0%B0%D1%87%D0%BD%D0%BE%D0%BC-%D1%84%D0%BE%D0%BD%D0%B5-%D0%BE%D1%87%D0%B5%D0%BD%D1%8C-%D0%BA%D1%80%D0%B0%D1%81%D0%B8%D0%B2%D1%8B%D0%B5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:\DCIM\Camera\IMG_20221108_103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I:\DCIM\Camera\IMG_20221108_103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15363" name="Picture 3" descr="Завтра мы едем в театр так: Собираемся в гимназии в 18.00 на 1-м этаже, еде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0652"/>
            <a:ext cx="3995936" cy="6807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424936" cy="70173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АКТУАЛЬНОСТЬ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Нынешним дошкольникам предстоит жить в XXI веке  сложных социальных и экономических отношений. Это потребует от них умения правильно ориентироваться в различных житейских ситуациях, творчески действовать, а значит - строить новую жизнь более организованно, разумно, интересно. Среди основных направлений развития воспитания, основы экономического образования необходимо начинать именно с дошкольного возраста, когда детьми приобретается первичный опыт в элементарных экономических отношениях. Малыши рано включаются в экономическую жизнь семьи, сталкиваются с деньгами, рекламой, ходят с родителями в магазин, участвуют в купле – продаже и других финансово-экономических отношениях, овладевая, таким образом, экономической информацией на житейском уровне. В современной концепции образования подчеркивается особое значение дошкольного возраста в формировании и развитии уникальной личности ребенка. Так как на этом этапе закладываются основы личностной культуры, обеспечивается освоение первоначальных социокультурных норм. Отсюда возникла необходимость воспитания личностных качеств у дошкольников, которые определяют дальнейшую его жизнедеятельность в обществе, такие как трудолюбие, бережливость, хозяйственность, экономность. Ребёнок дошкольного возраста не освоит эту область самостоятельно, но, вместе с педагогами и родителями, приобретет необходимые и доступные ему знания, практические навыки основ финансовой грамотности, сформируется внутренняя социальная позиция представлений о том, какое место занимает экономика в окружающей его действительности. Для формирования у детей данных представлений, необходима организованная работа, которая должна включать в себя по формированию финансовой грамотности всех участников образовательных отношений.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DCIM\Camera\IMG_20221108_10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34820" name="Picture 4" descr="без фона. ребенок. вождение. желтый. отдых. гонорар. игрушка. школьный авто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530" y="1340768"/>
            <a:ext cx="3986470" cy="362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I:\DCIM\Camera\IMG_20221108_103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36867" name="Picture 3" descr="Школьный автобус Сток Векто р 162676629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67240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I:\DCIM\Camera\IMG_20221108_102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:\DCIM\Camera\IMG_20221108_10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37894" name="Picture 6" descr="https://static.r1-torg.ru/images/1024/26/2596464/pax-s-80_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580" y="764704"/>
            <a:ext cx="40424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I:\DCIM\Camera\IMG_20221108_101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pic>
        <p:nvPicPr>
          <p:cNvPr id="39939" name="Picture 3" descr="http://vovet.ru/uploads/img/1b/3dc4876f3f08201c7c76cb71fa1da4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65541"/>
            <a:ext cx="4283967" cy="268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Фото по финансовой грамотности\IMG_20221121_1412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Фото по финансовой грамотности\IMG_20221122_090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Фото по финансовой грамотности\IMG_20221122_0907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90465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Фото по финансовой грамотности\IMG_20221122_0915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48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Фото по финансовой грамотности\IMG_20221122_091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240" y="-1"/>
            <a:ext cx="529351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8496944" cy="3693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старшего дошкольного возраста элементарных представлений  по финансовой грамотности  через проектную деятельность.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с элементарными экономическими понятиями: «Деньги», «Товар», «Банк», «Зарплата», «Карта», «Кредит», «Доход», «Расход».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знания детей об истории возникновения денег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представления о профессиях связанных с финансами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социально-нравственные качества личности: бережливость, честность, трудолюбие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Тип проекта :  информационно- творческий.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Участники проекта: воспитатели, воспитанники, родители.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Срок реализации проекта: краткосрочный- 3 недели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Фото по финансовой грамотности\IMG_20221122_092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Фото по финансовой грамотности\IMG_20221122_092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828" y="0"/>
            <a:ext cx="5036344" cy="6857999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86.userapi.com/impg/L64x5bFSCFy1VdiiKAJBfBTOHRoo7tUyl6afzQ/Cxd4h1N0QiA.jpg?size=1280x720&amp;quality=95&amp;sign=f99958b766a21acdaa0e960f2c1efa6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1.userapi.com/impg/DBB8I7oNRjKbjBS1wMN-sqLzyp-y_rCTG-i0Yw/TPb6c9eZvKY.jpg?size=1280x720&amp;quality=95&amp;sign=570212580d346de6158f65a27609e1f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un9-79.userapi.com/impg/E5ehEccsLM2zETwWaD3N1C6GdwS8Hc-1VBf3Ng/ZJX7rt5l9Dc.jpg?size=1280x720&amp;quality=95&amp;sign=558120c4b5c8b13b799f97fcf4545f6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sun9-32.userapi.com/impg/bOKZixlTeAJ8Czw8PABEjlhwBSbnrrsg3VqKTA/05CBDbb4BNA.jpg?size=1280x720&amp;quality=95&amp;sign=2c3cd5cc31ee8aa84279932da7fe58a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un9-34.userapi.com/impg/d014jzeebkFsFA5Qf9M0Wk_E_fomWbaA_JUcNA/wnQL2sl-OeM.jpg?size=1280x960&amp;quality=95&amp;sign=9ee019e586495f32f1fc5d19c43b21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7128792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u="sng" dirty="0" smtClean="0"/>
              <a:t>1 этап : Подготовительный</a:t>
            </a:r>
          </a:p>
          <a:p>
            <a:pPr marL="274320" lvl="0" indent="-274320" algn="ctr"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шагов по реализации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проекта;</a:t>
            </a:r>
          </a:p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и организационная  подготовка проекта;</a:t>
            </a:r>
          </a:p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литературы  ;</a:t>
            </a:r>
          </a:p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 с сотрудниками банка;</a:t>
            </a:r>
          </a:p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атрибутов при помощи родителей на сюжетно-ролевую игру «Банк» ( ноутбук, рации, бейджики, кошелек,  образцы  денег для игры ,монетки, косынки, рекламы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Сбера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планшеты, стойки для рекламы, калькуляторы)</a:t>
            </a:r>
          </a:p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Пошив жилеток  и косынок для  сюжетно-ролевой игры, покупка кассы для денег</a:t>
            </a:r>
          </a:p>
          <a:p>
            <a:pPr marL="274320" indent="-274320" algn="ctr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педагогами дидактических игр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9"/>
            <a:ext cx="8496944" cy="65556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 . Реализация проекта.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Просмотр и обсуждение презентаций: «Как появились первые деньги», «Дом, в котором живут деньги», «Виртуальная экскурсия в банк»,  «Здания Сбербанка».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Просмотр м/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 серии «Уроки тетушки Совы»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Аппликация : «Моя первая копилка»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Рисование «Сбербанк»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Оригами «Кошелек»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Изготовление монеток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дид.игры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помощи штриховки карандашом поверх бумаги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Совместное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родительское изготовление листьев для  «Дерева Расходов» 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Консультация для родителей в сообществе ВК «Учим ребенка  финансовой грамотности»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Играли в сюжетно-ролевую игру «Сбербанк»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Играли  в дидактические игры «Купи в магазине», созданную педагогами. Альбом на липучках «Финансовая грамотность»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 Раскрашивали раскраски по теме  проекта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Провели беседы на тему «Профессии», «Виды денег», «Что такое доход и расход семьи», «Что можно и нельзя купить за деньги», «Как экономить деньги».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 Встреча с сотрудниками и директором банка, беседы «Как работает банк», « Как  он помогает людям», «Для чего нам нужны банки», сотрудники банка поиграли  сюжетно-ролевые игры «Автобус»,  « Покупка конфет в магазине» при помощи пластиковой карты, познакомились, что такое терминал и что при помощи него можно совершить покупку и оплатить услугу, квитанцию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7488832" cy="3416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детских работ: 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ппликация «Моя первая копилка»,  рисование «Сбербанк», оригами «Кошелек»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Создание  дидактического альбома на липучках «Финансовая грамотность»</a:t>
            </a:r>
          </a:p>
          <a:p>
            <a:pPr marL="342900" indent="-34290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дидактической  игры «Купи в магазине»</a:t>
            </a:r>
          </a:p>
          <a:p>
            <a:pPr marL="342900" indent="-34290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 предметно-пространственной среды  атрибутами к игре «Сбербанк»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128792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Шатова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А.Д. Экономическое воспитание дошкольников. М.: Педагогическое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общество России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2005 256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ипсиц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И.В. Удивительные приключения в стране Экономика. М.: Вита-пресс, 2016 336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.    Интернет-ресурсы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www.cbr.ru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официальный сайт Банка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I:\DCIM\Camera\IMG_20221118_064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z/%D0%BA%D0%B0%D1%80%D1%82%D0%B8%D0%BD%D0%B0-%D0%B2%D0%B5%D0%BA%D1%82%D0%BE%D1%80%D0%B0-%D0%B1%D0%B5%D0%B7%D1%88%D0%BE%D0%B2%D0%BD%D0%B0%D1%8F-%D1%81-%D0%B7%D0%BD%D0%B0%D1%87%D0%BA%D0%B0%D0%BC%D0%B8-%D0%B5%D0%BD%D0%B5%D0%B3-34853309.jpg"/>
          <p:cNvPicPr>
            <a:picLocks noChangeAspect="1" noChangeArrowheads="1"/>
          </p:cNvPicPr>
          <p:nvPr/>
        </p:nvPicPr>
        <p:blipFill>
          <a:blip r:embed="rId2" cstate="print"/>
          <a:srcRect b="63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I:\DCIM\Camera\IMG_20221117_160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804</Words>
  <Application>Microsoft Office PowerPoint</Application>
  <PresentationFormat>Экран (4:3)</PresentationFormat>
  <Paragraphs>49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41</cp:revision>
  <dcterms:created xsi:type="dcterms:W3CDTF">2022-11-20T12:59:16Z</dcterms:created>
  <dcterms:modified xsi:type="dcterms:W3CDTF">2022-11-23T07:37:07Z</dcterms:modified>
</cp:coreProperties>
</file>