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5" r:id="rId4"/>
    <p:sldId id="266" r:id="rId5"/>
    <p:sldId id="261" r:id="rId6"/>
    <p:sldId id="257" r:id="rId7"/>
    <p:sldId id="264" r:id="rId8"/>
    <p:sldId id="258" r:id="rId9"/>
    <p:sldId id="269" r:id="rId10"/>
    <p:sldId id="25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00" autoAdjust="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3543-653E-4D20-9D43-0E57135F9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02D6-C161-4860-84BC-614A9381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3543-653E-4D20-9D43-0E57135F9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02D6-C161-4860-84BC-614A9381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3543-653E-4D20-9D43-0E57135F9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02D6-C161-4860-84BC-614A9381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3543-653E-4D20-9D43-0E57135F9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02D6-C161-4860-84BC-614A9381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3543-653E-4D20-9D43-0E57135F9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02D6-C161-4860-84BC-614A9381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3543-653E-4D20-9D43-0E57135F9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02D6-C161-4860-84BC-614A9381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3543-653E-4D20-9D43-0E57135F9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02D6-C161-4860-84BC-614A9381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3543-653E-4D20-9D43-0E57135F9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02D6-C161-4860-84BC-614A9381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3543-653E-4D20-9D43-0E57135F9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02D6-C161-4860-84BC-614A9381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3543-653E-4D20-9D43-0E57135F9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02D6-C161-4860-84BC-614A9381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3543-653E-4D20-9D43-0E57135F9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02D6-C161-4860-84BC-614A9381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B3543-653E-4D20-9D43-0E57135F9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B02D6-C161-4860-84BC-614A9381B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Desktop\&#1042;&#1080;&#1088;&#1090;%20&#1101;&#1082;&#1089;&#1082;&#1091;&#1088;&#1089;&#1080;&#1103;\poezda-z_uk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file:///C:\Users\&#1040;&#1076;&#1084;&#1080;&#1085;&#1080;&#1089;&#1090;&#1088;&#1072;&#1090;&#1086;&#1088;\Desktop\&#1042;&#1080;&#1088;&#1090;%20&#1101;&#1082;&#1089;&#1082;&#1091;&#1088;&#1089;&#1080;&#1103;\ssm-102518-dad-on-the-violin.mp3" TargetMode="External"/><Relationship Id="rId7" Type="http://schemas.openxmlformats.org/officeDocument/2006/relationships/image" Target="../media/image17.gif"/><Relationship Id="rId12" Type="http://schemas.openxmlformats.org/officeDocument/2006/relationships/image" Target="../media/image13.png"/><Relationship Id="rId2" Type="http://schemas.openxmlformats.org/officeDocument/2006/relationships/audio" Target="file:///C:\Users\&#1040;&#1076;&#1084;&#1080;&#1085;&#1080;&#1089;&#1090;&#1088;&#1072;&#1090;&#1086;&#1088;\Desktop\&#1042;&#1080;&#1088;&#1090;%20&#1101;&#1082;&#1089;&#1082;&#1091;&#1088;&#1089;&#1080;&#1103;\sound-design-cartoon-accent-piano-marry-had-a-little-lamb-musical.mp3" TargetMode="External"/><Relationship Id="rId1" Type="http://schemas.openxmlformats.org/officeDocument/2006/relationships/audio" Target="file:///C:\Users\&#1040;&#1076;&#1084;&#1080;&#1085;&#1080;&#1089;&#1090;&#1088;&#1072;&#1090;&#1086;&#1088;\Desktop\&#1042;&#1080;&#1088;&#1090;%20&#1101;&#1082;&#1089;&#1082;&#1091;&#1088;&#1089;&#1080;&#1103;\&#1047;&#1074;&#1091;&#1095;&#1072;&#1085;&#1080;&#1077;%20&#1084;&#1091;&#1079;&#1099;&#1082;&#1072;&#1083;&#1100;&#1085;&#1099;&#1093;%20&#1080;&#1085;&#1089;&#1090;&#1088;&#1091;&#1084;&#1077;&#1085;&#1090;&#1086;&#1074;%20-%20&#1057;&#1072;&#1082;&#1089;&#1086;&#1092;&#1086;&#1085;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gif"/><Relationship Id="rId4" Type="http://schemas.openxmlformats.org/officeDocument/2006/relationships/audio" Target="file:///C:\Users\&#1040;&#1076;&#1084;&#1080;&#1085;&#1080;&#1089;&#1090;&#1088;&#1072;&#1090;&#1086;&#1088;\Desktop\&#1042;&#1080;&#1088;&#1090;%20&#1101;&#1082;&#1089;&#1082;&#1091;&#1088;&#1089;&#1080;&#1103;\dlya-plac-parada-marsh-barabany.mp3" TargetMode="External"/><Relationship Id="rId9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stttrk.ru/upload/medialibrary/316/31672fe254bc49535fc02b27964fbb52.jpg"/>
          <p:cNvPicPr>
            <a:picLocks noChangeAspect="1" noChangeArrowheads="1"/>
          </p:cNvPicPr>
          <p:nvPr/>
        </p:nvPicPr>
        <p:blipFill>
          <a:blip r:embed="rId2" cstate="print"/>
          <a:srcRect t="19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Виртуальная экскурсия «Прогулка по улице Коммунистической»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rkomi.ru/uploads/news_upload/optimize/1030/glava_vozlozhenie_14_jpg_2021-07-01_01-30-20_optimiz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29690_43-p-fon-dlya-prezentatsii-puteshestvie-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s://ds05.infourok.ru/uploads/ex/034f/000c113e-32133ec9/img5.jpg"/>
          <p:cNvPicPr>
            <a:picLocks noChangeAspect="1" noChangeArrowheads="1"/>
          </p:cNvPicPr>
          <p:nvPr/>
        </p:nvPicPr>
        <p:blipFill>
          <a:blip r:embed="rId3" cstate="print"/>
          <a:srcRect l="6300" t="5901" r="7076" b="8001"/>
          <a:stretch>
            <a:fillRect/>
          </a:stretch>
        </p:blipFill>
        <p:spPr bwMode="auto">
          <a:xfrm>
            <a:off x="3203848" y="5013176"/>
            <a:ext cx="2880320" cy="1844824"/>
          </a:xfrm>
          <a:prstGeom prst="rect">
            <a:avLst/>
          </a:prstGeom>
          <a:noFill/>
        </p:spPr>
      </p:pic>
      <p:pic>
        <p:nvPicPr>
          <p:cNvPr id="5" name="Picture 2" descr="https://cdn.ostrovok.ru/t/1024x768/content/81/e6/81e6c9d333816de513315179ac9bb43d1c6b92d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56992"/>
            <a:ext cx="2555776" cy="1728192"/>
          </a:xfrm>
          <a:prstGeom prst="rect">
            <a:avLst/>
          </a:prstGeom>
          <a:noFill/>
        </p:spPr>
      </p:pic>
      <p:pic>
        <p:nvPicPr>
          <p:cNvPr id="6" name="Picture 2" descr="https://ds05.infourok.ru/uploads/ex/013c/000d8243-8abe9d99/hello_html_5b0a47f8.jpg"/>
          <p:cNvPicPr>
            <a:picLocks noChangeAspect="1" noChangeArrowheads="1"/>
          </p:cNvPicPr>
          <p:nvPr/>
        </p:nvPicPr>
        <p:blipFill>
          <a:blip r:embed="rId5" cstate="print"/>
          <a:srcRect b="2897"/>
          <a:stretch>
            <a:fillRect/>
          </a:stretch>
        </p:blipFill>
        <p:spPr bwMode="auto">
          <a:xfrm>
            <a:off x="6516216" y="260648"/>
            <a:ext cx="2627784" cy="2160240"/>
          </a:xfrm>
          <a:prstGeom prst="rect">
            <a:avLst/>
          </a:prstGeom>
          <a:noFill/>
        </p:spPr>
      </p:pic>
      <p:pic>
        <p:nvPicPr>
          <p:cNvPr id="7" name="Picture 4" descr="https://ds04.infourok.ru/uploads/ex/0807/0009cc06-49192b10/img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8640"/>
            <a:ext cx="2483768" cy="2088232"/>
          </a:xfrm>
          <a:prstGeom prst="rect">
            <a:avLst/>
          </a:prstGeom>
          <a:noFill/>
        </p:spPr>
      </p:pic>
      <p:pic>
        <p:nvPicPr>
          <p:cNvPr id="8" name="Picture 2" descr="https://rkomi.ru/uploads/news_upload/optimize/1030/glava_vozlozhenie_14_jpg_2021-07-01_01-30-20_optimize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52936"/>
            <a:ext cx="2411760" cy="1728192"/>
          </a:xfrm>
          <a:prstGeom prst="rect">
            <a:avLst/>
          </a:prstGeom>
          <a:noFill/>
        </p:spPr>
      </p:pic>
      <p:pic>
        <p:nvPicPr>
          <p:cNvPr id="1028" name="Picture 4" descr="http://xn--57-llc6c.xn--p1ai/m/u/dsc019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01816"/>
            <a:ext cx="2495193" cy="1656184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2627784" y="5661248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вверх 10"/>
          <p:cNvSpPr/>
          <p:nvPr/>
        </p:nvSpPr>
        <p:spPr>
          <a:xfrm>
            <a:off x="6300192" y="5373216"/>
            <a:ext cx="1584176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7308304" y="25649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2843808" y="1052736"/>
            <a:ext cx="345638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115616" y="2204864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043608" y="4365104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BraveDefenselessArabianwildcat-size_restricted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1840" y="2276872"/>
            <a:ext cx="2727573" cy="14147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43808" y="18864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 экскурсии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498438_19-phonoteka_org-p-gorodskoi-fon-dlya-prezentatsii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познакомить и расширить знания детей о достопримечательностях города Сыктывкара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Уточнить и систематизировать представления детей о родном городе и о том, что Сыктывкар- главный город РК;</a:t>
            </a:r>
          </a:p>
          <a:p>
            <a:pPr marL="342900" indent="-342900">
              <a:buAutoNum type="arabicPeriod" startAt="2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умение внимательно рассматривать здания, достопримечательности, замечать их характерные особенности, конструкции, детали;</a:t>
            </a:r>
          </a:p>
          <a:p>
            <a:pPr marL="342900" indent="-342900">
              <a:buAutoNum type="arabicPeriod" startAt="3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познавательную активность, познавательные интересы;</a:t>
            </a:r>
          </a:p>
          <a:p>
            <a:pPr marL="342900" indent="-342900">
              <a:buAutoNum type="arabicPeriod" startAt="3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Воспитывать любовь к родном городу, желание больше узнать о нем.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29690_43-p-fon-dlya-prezentatsii-puteshestvie-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s://ds05.infourok.ru/uploads/ex/034f/000c113e-32133ec9/img5.jpg"/>
          <p:cNvPicPr>
            <a:picLocks noChangeAspect="1" noChangeArrowheads="1"/>
          </p:cNvPicPr>
          <p:nvPr/>
        </p:nvPicPr>
        <p:blipFill>
          <a:blip r:embed="rId3" cstate="print"/>
          <a:srcRect l="6300" t="5901" r="7076" b="8001"/>
          <a:stretch>
            <a:fillRect/>
          </a:stretch>
        </p:blipFill>
        <p:spPr bwMode="auto">
          <a:xfrm>
            <a:off x="3203848" y="5013176"/>
            <a:ext cx="2880320" cy="1844824"/>
          </a:xfrm>
          <a:prstGeom prst="rect">
            <a:avLst/>
          </a:prstGeom>
          <a:noFill/>
        </p:spPr>
      </p:pic>
      <p:pic>
        <p:nvPicPr>
          <p:cNvPr id="5" name="Picture 2" descr="https://cdn.ostrovok.ru/t/1024x768/content/81/e6/81e6c9d333816de513315179ac9bb43d1c6b92d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56992"/>
            <a:ext cx="2555776" cy="1728192"/>
          </a:xfrm>
          <a:prstGeom prst="rect">
            <a:avLst/>
          </a:prstGeom>
          <a:noFill/>
        </p:spPr>
      </p:pic>
      <p:pic>
        <p:nvPicPr>
          <p:cNvPr id="6" name="Picture 2" descr="https://ds05.infourok.ru/uploads/ex/013c/000d8243-8abe9d99/hello_html_5b0a47f8.jpg"/>
          <p:cNvPicPr>
            <a:picLocks noChangeAspect="1" noChangeArrowheads="1"/>
          </p:cNvPicPr>
          <p:nvPr/>
        </p:nvPicPr>
        <p:blipFill>
          <a:blip r:embed="rId5" cstate="print"/>
          <a:srcRect b="2897"/>
          <a:stretch>
            <a:fillRect/>
          </a:stretch>
        </p:blipFill>
        <p:spPr bwMode="auto">
          <a:xfrm>
            <a:off x="6516216" y="260648"/>
            <a:ext cx="2627784" cy="2160240"/>
          </a:xfrm>
          <a:prstGeom prst="rect">
            <a:avLst/>
          </a:prstGeom>
          <a:noFill/>
        </p:spPr>
      </p:pic>
      <p:pic>
        <p:nvPicPr>
          <p:cNvPr id="7" name="Picture 4" descr="https://ds04.infourok.ru/uploads/ex/0807/0009cc06-49192b10/img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8640"/>
            <a:ext cx="2483768" cy="2088232"/>
          </a:xfrm>
          <a:prstGeom prst="rect">
            <a:avLst/>
          </a:prstGeom>
          <a:noFill/>
        </p:spPr>
      </p:pic>
      <p:pic>
        <p:nvPicPr>
          <p:cNvPr id="8" name="Picture 2" descr="https://rkomi.ru/uploads/news_upload/optimize/1030/glava_vozlozhenie_14_jpg_2021-07-01_01-30-20_optimize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52936"/>
            <a:ext cx="2411760" cy="1728192"/>
          </a:xfrm>
          <a:prstGeom prst="rect">
            <a:avLst/>
          </a:prstGeom>
          <a:noFill/>
        </p:spPr>
      </p:pic>
      <p:pic>
        <p:nvPicPr>
          <p:cNvPr id="1028" name="Picture 4" descr="http://xn--57-llc6c.xn--p1ai/m/u/dsc019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01816"/>
            <a:ext cx="2495193" cy="1656184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2627784" y="5661248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вверх 10"/>
          <p:cNvSpPr/>
          <p:nvPr/>
        </p:nvSpPr>
        <p:spPr>
          <a:xfrm>
            <a:off x="6300192" y="5373216"/>
            <a:ext cx="1584176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7308304" y="25649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2843808" y="1052736"/>
            <a:ext cx="345638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115616" y="2204864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043608" y="4365104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BraveDefenselessArabianwildcat-size_restricted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1840" y="2276872"/>
            <a:ext cx="2727573" cy="14147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43808" y="18864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 экскурсии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xn--57-llc6c.xn--p1ai/m/u/dsc01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4f/000c113e-32133ec9/img5.jpg"/>
          <p:cNvPicPr>
            <a:picLocks noChangeAspect="1" noChangeArrowheads="1"/>
          </p:cNvPicPr>
          <p:nvPr/>
        </p:nvPicPr>
        <p:blipFill>
          <a:blip r:embed="rId3" cstate="print"/>
          <a:srcRect l="6300" t="5901" r="7076" b="8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3" name="Picture 9" descr="https://thumbs.gfycat.com/TanDearEidolonhelvum-size_restrict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157192"/>
            <a:ext cx="5976664" cy="1700808"/>
          </a:xfrm>
          <a:prstGeom prst="rect">
            <a:avLst/>
          </a:prstGeom>
          <a:noFill/>
        </p:spPr>
      </p:pic>
      <p:pic>
        <p:nvPicPr>
          <p:cNvPr id="9" name="poezda-z_u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28384" y="5445224"/>
            <a:ext cx="304800" cy="304800"/>
          </a:xfrm>
          <a:prstGeom prst="rect">
            <a:avLst/>
          </a:prstGeom>
        </p:spPr>
      </p:pic>
      <p:pic>
        <p:nvPicPr>
          <p:cNvPr id="10" name="poezda-z_u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1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ostrovok.ru/t/1024x768/content/81/e6/81e6c9d333816de513315179ac9bb43d1c6b92d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Человек с чемоданам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589662"/>
            <a:ext cx="2787576" cy="2268338"/>
          </a:xfrm>
          <a:prstGeom prst="rect">
            <a:avLst/>
          </a:prstGeom>
        </p:spPr>
      </p:pic>
      <p:pic>
        <p:nvPicPr>
          <p:cNvPr id="7" name="Рисунок 6" descr="Чемодан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28648"/>
            <a:ext cx="1979712" cy="1429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5.infourok.ru/uploads/ex/013c/000d8243-8abe9d99/hello_html_5b0a47f8.jpg"/>
          <p:cNvPicPr>
            <a:picLocks noChangeAspect="1" noChangeArrowheads="1"/>
          </p:cNvPicPr>
          <p:nvPr/>
        </p:nvPicPr>
        <p:blipFill>
          <a:blip r:embed="rId2" cstate="print"/>
          <a:srcRect b="28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ds04.infourok.ru/uploads/ex/0807/0009cc06-49192b10/img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7046641"/>
          </a:xfrm>
          <a:prstGeom prst="rect">
            <a:avLst/>
          </a:prstGeom>
          <a:noFill/>
        </p:spPr>
      </p:pic>
      <p:pic>
        <p:nvPicPr>
          <p:cNvPr id="4" name="Рисунок 3" descr="Пианино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4581128"/>
            <a:ext cx="2891011" cy="2060684"/>
          </a:xfrm>
          <a:prstGeom prst="rect">
            <a:avLst/>
          </a:prstGeom>
        </p:spPr>
      </p:pic>
      <p:pic>
        <p:nvPicPr>
          <p:cNvPr id="5" name="Рисунок 4" descr="скрипка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1600" y="4581128"/>
            <a:ext cx="2006352" cy="2006352"/>
          </a:xfrm>
          <a:prstGeom prst="rect">
            <a:avLst/>
          </a:prstGeom>
        </p:spPr>
      </p:pic>
      <p:pic>
        <p:nvPicPr>
          <p:cNvPr id="6" name="Рисунок 5" descr="Барабан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15616" y="1412776"/>
            <a:ext cx="2414588" cy="1281113"/>
          </a:xfrm>
          <a:prstGeom prst="rect">
            <a:avLst/>
          </a:prstGeom>
        </p:spPr>
      </p:pic>
      <p:pic>
        <p:nvPicPr>
          <p:cNvPr id="7" name="Рисунок 6" descr="саксофон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6136" y="1196752"/>
            <a:ext cx="2237234" cy="2237234"/>
          </a:xfrm>
          <a:prstGeom prst="rect">
            <a:avLst/>
          </a:prstGeom>
        </p:spPr>
      </p:pic>
      <p:pic>
        <p:nvPicPr>
          <p:cNvPr id="8" name="Звучание музыкальных инструментов - Саксоф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sound-design-cartoon-accent-piano-marry-had-a-little-lamb-musica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ssm-102518-dad-on-the-violin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dlya-plac-parada-marsh-barabany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38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859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3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193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96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9868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18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-cdn.tripadvisor.com/media/photo-s/10/12/01/2e/ca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80</Words>
  <Application>Microsoft Office PowerPoint</Application>
  <PresentationFormat>Экран (4:3)</PresentationFormat>
  <Paragraphs>9</Paragraphs>
  <Slides>11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BEST</cp:lastModifiedBy>
  <cp:revision>27</cp:revision>
  <dcterms:created xsi:type="dcterms:W3CDTF">2021-11-08T06:32:03Z</dcterms:created>
  <dcterms:modified xsi:type="dcterms:W3CDTF">2021-11-28T08:09:32Z</dcterms:modified>
</cp:coreProperties>
</file>