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98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9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58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1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43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8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66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1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6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4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6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9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68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3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9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0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7683A3-5942-4DFA-A719-BAF28F46D2AF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34E29F-5DB5-47FA-A116-4CC8A7E0B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9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9" name="bomb.wav"/>
          </p:stSnd>
        </p:sndAc>
      </p:transition>
    </mc:Choice>
    <mc:Fallback>
      <p:transition spd="slow">
        <p:fade/>
        <p:sndAc>
          <p:stSnd>
            <p:snd r:embed="rId19" name="bomb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9.xml"/><Relationship Id="rId7" Type="http://schemas.openxmlformats.org/officeDocument/2006/relationships/slide" Target="slide27.xml"/><Relationship Id="rId12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6.xml"/><Relationship Id="rId5" Type="http://schemas.openxmlformats.org/officeDocument/2006/relationships/slide" Target="slide21.xml"/><Relationship Id="rId10" Type="http://schemas.openxmlformats.org/officeDocument/2006/relationships/slide" Target="slide22.xml"/><Relationship Id="rId4" Type="http://schemas.openxmlformats.org/officeDocument/2006/relationships/slide" Target="slide24.xml"/><Relationship Id="rId9" Type="http://schemas.openxmlformats.org/officeDocument/2006/relationships/slide" Target="slide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" Type="http://schemas.openxmlformats.org/officeDocument/2006/relationships/slide" Target="slide18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9.xml"/><Relationship Id="rId1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slide" Target="slide15.xml"/><Relationship Id="rId9" Type="http://schemas.openxmlformats.org/officeDocument/2006/relationships/slide" Target="slide6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965690">
            <a:off x="1335375" y="665017"/>
            <a:ext cx="8689976" cy="4918363"/>
          </a:xfrm>
        </p:spPr>
        <p:txBody>
          <a:bodyPr>
            <a:noAutofit/>
          </a:bodyPr>
          <a:lstStyle/>
          <a:p>
            <a:r>
              <a:rPr lang="ru-RU" sz="13800" dirty="0" smtClean="0"/>
              <a:t>Морской бой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49022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15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производит фирма «</a:t>
            </a:r>
            <a:r>
              <a:rPr lang="en-US" sz="5400" dirty="0" err="1" smtClean="0"/>
              <a:t>adidas</a:t>
            </a:r>
            <a:r>
              <a:rPr lang="ru-RU" sz="5400" dirty="0" smtClean="0"/>
              <a:t>»?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7401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15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Что такое </a:t>
            </a:r>
            <a:r>
              <a:rPr lang="ru-RU" sz="5400" dirty="0" smtClean="0"/>
              <a:t>«чёрное золото»?</a:t>
            </a:r>
            <a:r>
              <a:rPr lang="ru-RU" sz="5400" b="1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9152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20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Назовите одну крупную авиакомпанию мира?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2449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20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означает «пятизвёздочный отель»?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3410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hlinkClick r:id="rId3" action="ppaction://hlinksldjump"/>
              </a:rPr>
              <a:t>20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Куда зайцу удобнее бежать: с горы или в гору?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82795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30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Танец на пальцах?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6418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30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То, что идёт сразу после вешалки?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3611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30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Скоростной просмотр фотокарточек?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9762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71600" indent="-1371600">
              <a:buFont typeface="+mj-lt"/>
              <a:buAutoNum type="romanUcPeriod" startAt="2"/>
            </a:pPr>
            <a:r>
              <a:rPr lang="ru-RU" sz="12500" dirty="0" smtClean="0">
                <a:hlinkClick r:id="rId2" action="ppaction://hlinksldjump"/>
              </a:rPr>
              <a:t>тур</a:t>
            </a:r>
            <a:endParaRPr lang="ru-RU" sz="12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9807553"/>
              </p:ext>
            </p:extLst>
          </p:nvPr>
        </p:nvGraphicFramePr>
        <p:xfrm>
          <a:off x="914400" y="2366963"/>
          <a:ext cx="103632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118620630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99831119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99795264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22807639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7762944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29022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В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3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4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5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6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7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07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8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9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0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1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2" action="ppaction://hlinksldjump"/>
                        </a:rPr>
                        <a:t>40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57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90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2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Беготня на природе?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6925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ru-RU" sz="13900" b="1" dirty="0" smtClean="0">
                <a:hlinkClick r:id="rId2" action="ppaction://hlinksldjump"/>
              </a:rPr>
              <a:t>тУР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9142949"/>
              </p:ext>
            </p:extLst>
          </p:nvPr>
        </p:nvGraphicFramePr>
        <p:xfrm>
          <a:off x="721064" y="2879711"/>
          <a:ext cx="1055716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527">
                  <a:extLst>
                    <a:ext uri="{9D8B030D-6E8A-4147-A177-3AD203B41FA5}">
                      <a16:colId xmlns:a16="http://schemas.microsoft.com/office/drawing/2014/main" val="1541997927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1734093122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3671855797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3273317970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3235827823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4280644717"/>
                    </a:ext>
                  </a:extLst>
                </a:gridCol>
              </a:tblGrid>
              <a:tr h="665357">
                <a:tc>
                  <a:txBody>
                    <a:bodyPr/>
                    <a:lstStyle/>
                    <a:p>
                      <a:pPr algn="ctr"/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Б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В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35430"/>
                  </a:ext>
                </a:extLst>
              </a:tr>
              <a:tr h="66535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3" action="ppaction://hlinksldjump"/>
                        </a:rPr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4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5" action="ppaction://hlinksldjump"/>
                        </a:rPr>
                        <a:t>15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6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7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290383"/>
                  </a:ext>
                </a:extLst>
              </a:tr>
              <a:tr h="66535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8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9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0" action="ppaction://hlinksldjump"/>
                        </a:rPr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1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2" action="ppaction://hlinksldjump"/>
                        </a:rPr>
                        <a:t>15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093471"/>
                  </a:ext>
                </a:extLst>
              </a:tr>
              <a:tr h="66535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3" action="ppaction://hlinksldjump"/>
                        </a:rPr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4" action="ppaction://hlinksldjump"/>
                        </a:rPr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5" action="ppaction://hlinksldjump"/>
                        </a:rPr>
                        <a:t>15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6" action="ppaction://hlinksldjump"/>
                        </a:rPr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hlinkClick r:id="rId17" action="ppaction://hlinksldjump"/>
                        </a:rPr>
                        <a:t>30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273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08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2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Драка на три минуты?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959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2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Самая большая «лужа»?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4327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2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Земля под копирку?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0318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2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Населённый пункт, достигший определённой численности?</a:t>
            </a:r>
            <a:r>
              <a:rPr lang="ru-RU" sz="5400" b="1" dirty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6205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30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Цветы в небесах?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7870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30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Про каких животных можно сказать, что «они вылезают из кожи вон»?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4061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4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Где у кузнечика ухо?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2474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4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Самая многолюдная местность на земле?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5606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>
                <a:hlinkClick r:id="rId3" action="ppaction://hlinksldjump"/>
              </a:rPr>
              <a:t>4</a:t>
            </a:r>
            <a:r>
              <a:rPr lang="ru-RU" sz="9600" dirty="0" smtClean="0">
                <a:hlinkClick r:id="rId3" action="ppaction://hlinksldjump"/>
              </a:rPr>
              <a:t>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Сказка о пользе коллективного труда?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1360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965690">
            <a:off x="1335375" y="665017"/>
            <a:ext cx="8689976" cy="4918363"/>
          </a:xfrm>
        </p:spPr>
        <p:txBody>
          <a:bodyPr>
            <a:noAutofit/>
          </a:bodyPr>
          <a:lstStyle/>
          <a:p>
            <a:r>
              <a:rPr lang="ru-RU" sz="13800" dirty="0" smtClean="0"/>
              <a:t>Морской бой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390614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hlinkClick r:id="rId3" action="ppaction://hlinksldjump"/>
              </a:rPr>
              <a:t>5</a:t>
            </a:r>
            <a:endParaRPr lang="ru-RU" sz="11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больше всего любил </a:t>
            </a:r>
            <a:r>
              <a:rPr lang="ru-RU" sz="5400" dirty="0" err="1" smtClean="0"/>
              <a:t>Карлсон</a:t>
            </a:r>
            <a:r>
              <a:rPr lang="ru-RU" sz="5400" dirty="0" smtClean="0"/>
              <a:t>?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01420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hlinkClick r:id="rId3" action="ppaction://hlinksldjump"/>
              </a:rPr>
              <a:t>5</a:t>
            </a:r>
            <a:endParaRPr lang="ru-RU" sz="11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Где баба взяла муку на колобок?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3231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>
                <a:hlinkClick r:id="rId3" action="ppaction://hlinksldjump"/>
              </a:rPr>
              <a:t>5</a:t>
            </a:r>
            <a:endParaRPr lang="ru-RU" sz="11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Имена друзей незнайки?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9643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10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Какого цвета были волосы у </a:t>
            </a:r>
            <a:r>
              <a:rPr lang="ru-RU" sz="5400" dirty="0" err="1" smtClean="0"/>
              <a:t>мальвины</a:t>
            </a:r>
            <a:r>
              <a:rPr lang="ru-RU" sz="5400" dirty="0" smtClean="0"/>
              <a:t>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9164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hlinkClick r:id="rId3" action="ppaction://hlinksldjump"/>
              </a:rPr>
              <a:t>10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Кем по должности была фрекен боб?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15444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10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Назовите 5 героев «Винни-пуха»?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6444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hlinkClick r:id="rId3" action="ppaction://hlinksldjump"/>
              </a:rPr>
              <a:t>15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такое бройлер?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59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95</TotalTime>
  <Words>223</Words>
  <Application>Microsoft Office PowerPoint</Application>
  <PresentationFormat>Широкоэкранный</PresentationFormat>
  <Paragraphs>94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Tw Cen MT</vt:lpstr>
      <vt:lpstr>Капля</vt:lpstr>
      <vt:lpstr>Морской бой</vt:lpstr>
      <vt:lpstr>тУР</vt:lpstr>
      <vt:lpstr>5</vt:lpstr>
      <vt:lpstr>5</vt:lpstr>
      <vt:lpstr>5</vt:lpstr>
      <vt:lpstr>10</vt:lpstr>
      <vt:lpstr>10</vt:lpstr>
      <vt:lpstr>10</vt:lpstr>
      <vt:lpstr>15</vt:lpstr>
      <vt:lpstr>15</vt:lpstr>
      <vt:lpstr>15</vt:lpstr>
      <vt:lpstr>20</vt:lpstr>
      <vt:lpstr>20</vt:lpstr>
      <vt:lpstr>20</vt:lpstr>
      <vt:lpstr>30</vt:lpstr>
      <vt:lpstr>30</vt:lpstr>
      <vt:lpstr>30</vt:lpstr>
      <vt:lpstr>тур</vt:lpstr>
      <vt:lpstr>20</vt:lpstr>
      <vt:lpstr>20</vt:lpstr>
      <vt:lpstr>20</vt:lpstr>
      <vt:lpstr>20</vt:lpstr>
      <vt:lpstr>20</vt:lpstr>
      <vt:lpstr>30</vt:lpstr>
      <vt:lpstr>30</vt:lpstr>
      <vt:lpstr>40</vt:lpstr>
      <vt:lpstr>40</vt:lpstr>
      <vt:lpstr>40</vt:lpstr>
      <vt:lpstr>Морской бой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Морской бой</dc:title>
  <dc:creator>Александр</dc:creator>
  <cp:lastModifiedBy>Александр</cp:lastModifiedBy>
  <cp:revision>11</cp:revision>
  <dcterms:created xsi:type="dcterms:W3CDTF">2020-01-23T12:07:49Z</dcterms:created>
  <dcterms:modified xsi:type="dcterms:W3CDTF">2020-01-23T13:43:36Z</dcterms:modified>
</cp:coreProperties>
</file>