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58" r:id="rId5"/>
    <p:sldId id="269" r:id="rId6"/>
    <p:sldId id="270" r:id="rId7"/>
    <p:sldId id="271" r:id="rId8"/>
    <p:sldId id="266" r:id="rId9"/>
    <p:sldId id="259" r:id="rId10"/>
    <p:sldId id="261" r:id="rId11"/>
    <p:sldId id="272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DAFC-EBC6-4FBB-B8E0-CBE89C2F94E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1F5F-70C2-411E-A1F6-C6C458EF3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0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DAFC-EBC6-4FBB-B8E0-CBE89C2F94E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1F5F-70C2-411E-A1F6-C6C458EF3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0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DAFC-EBC6-4FBB-B8E0-CBE89C2F94E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1F5F-70C2-411E-A1F6-C6C458EF3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2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DAFC-EBC6-4FBB-B8E0-CBE89C2F94E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1F5F-70C2-411E-A1F6-C6C458EF3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7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DAFC-EBC6-4FBB-B8E0-CBE89C2F94E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1F5F-70C2-411E-A1F6-C6C458EF3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3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DAFC-EBC6-4FBB-B8E0-CBE89C2F94E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1F5F-70C2-411E-A1F6-C6C458EF3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86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DAFC-EBC6-4FBB-B8E0-CBE89C2F94E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1F5F-70C2-411E-A1F6-C6C458EF3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DAFC-EBC6-4FBB-B8E0-CBE89C2F94E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1F5F-70C2-411E-A1F6-C6C458EF3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00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DAFC-EBC6-4FBB-B8E0-CBE89C2F94E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1F5F-70C2-411E-A1F6-C6C458EF3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4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DAFC-EBC6-4FBB-B8E0-CBE89C2F94E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1F5F-70C2-411E-A1F6-C6C458EF3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24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DAFC-EBC6-4FBB-B8E0-CBE89C2F94E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1F5F-70C2-411E-A1F6-C6C458EF3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52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5DAFC-EBC6-4FBB-B8E0-CBE89C2F94E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51F5F-70C2-411E-A1F6-C6C458EF3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6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04" y="0"/>
            <a:ext cx="9270280" cy="687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22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27" y="0"/>
            <a:ext cx="9840616" cy="6859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25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5" y="0"/>
            <a:ext cx="10667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9600" b="1" dirty="0" smtClean="0">
                <a:solidFill>
                  <a:schemeClr val="accent5"/>
                </a:solidFill>
              </a:rPr>
              <a:t>конец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5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18" y="-170598"/>
            <a:ext cx="9371464" cy="7028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37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7" y="-1528551"/>
            <a:ext cx="9962868" cy="9962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46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15" y="0"/>
            <a:ext cx="743817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63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25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24" y="0"/>
            <a:ext cx="7603104" cy="6858000"/>
          </a:xfrm>
        </p:spPr>
      </p:pic>
    </p:spTree>
    <p:extLst>
      <p:ext uri="{BB962C8B-B14F-4D97-AF65-F5344CB8AC3E}">
        <p14:creationId xmlns:p14="http://schemas.microsoft.com/office/powerpoint/2010/main" val="9910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50" y="0"/>
            <a:ext cx="91024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77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14" y="0"/>
            <a:ext cx="116237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6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61" y="0"/>
            <a:ext cx="116237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93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</Words>
  <Application>Microsoft Office PowerPoint</Application>
  <PresentationFormat>Широкоэкранный</PresentationFormat>
  <Paragraphs>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5</cp:revision>
  <dcterms:created xsi:type="dcterms:W3CDTF">2020-03-15T06:53:58Z</dcterms:created>
  <dcterms:modified xsi:type="dcterms:W3CDTF">2020-03-15T07:52:42Z</dcterms:modified>
</cp:coreProperties>
</file>