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0" r:id="rId2"/>
    <p:sldId id="369" r:id="rId3"/>
    <p:sldId id="277" r:id="rId4"/>
    <p:sldId id="259" r:id="rId5"/>
    <p:sldId id="308" r:id="rId6"/>
    <p:sldId id="342" r:id="rId7"/>
    <p:sldId id="321" r:id="rId8"/>
    <p:sldId id="314" r:id="rId9"/>
    <p:sldId id="31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AFF68-B609-462C-A1EE-346C5741F277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32195-B282-4FFC-B230-30F63C83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83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горь\Desktop\Who-Wants-To-Be-A-Millionaire-Download-Powerpoint-768x43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15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C:\Users\Игорь\Desktop\68e74c746f54de04fa05cf2b4875832c.png"/>
          <p:cNvPicPr>
            <a:picLocks noChangeAspect="1" noChangeArrowheads="1"/>
          </p:cNvPicPr>
          <p:nvPr/>
        </p:nvPicPr>
        <p:blipFill>
          <a:blip r:embed="rId3"/>
          <a:srcRect l="21154" t="17072" r="24038" b="14634"/>
          <a:stretch>
            <a:fillRect/>
          </a:stretch>
        </p:blipFill>
        <p:spPr bwMode="auto">
          <a:xfrm>
            <a:off x="-214346" y="0"/>
            <a:ext cx="4915266" cy="2000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428868"/>
            <a:ext cx="3286116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Ступинский техникум им. А.Т.Туманова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Игра-викторина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Игорь\Desktop\225252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3250" y="3643314"/>
            <a:ext cx="5597841" cy="3214687"/>
          </a:xfrm>
          <a:prstGeom prst="rect">
            <a:avLst/>
          </a:prstGeom>
          <a:noFill/>
        </p:spPr>
      </p:pic>
      <p:pic>
        <p:nvPicPr>
          <p:cNvPr id="8" name="Picture 2" descr="C:\Users\Игорь\Desktop\img0.jpg"/>
          <p:cNvPicPr>
            <a:picLocks noChangeAspect="1" noChangeArrowheads="1"/>
          </p:cNvPicPr>
          <p:nvPr/>
        </p:nvPicPr>
        <p:blipFill>
          <a:blip r:embed="rId5"/>
          <a:srcRect l="13583" t="3157" r="11837" b="5296"/>
          <a:stretch>
            <a:fillRect/>
          </a:stretch>
        </p:blipFill>
        <p:spPr bwMode="auto">
          <a:xfrm>
            <a:off x="5000628" y="0"/>
            <a:ext cx="4143372" cy="3814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0004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57187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Какой из орденов называется солдатским?</a:t>
            </a:r>
            <a:endParaRPr lang="ru-RU" sz="2400" b="1" i="1" dirty="0"/>
          </a:p>
        </p:txBody>
      </p:sp>
      <p:pic>
        <p:nvPicPr>
          <p:cNvPr id="8" name="Picture 3" descr="C:\Users\Игорь\Desktop\desktopwallpapers.org.ua-1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6254"/>
            <a:ext cx="4500594" cy="3026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9256" y="5000636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Орден Славы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5000636"/>
            <a:ext cx="208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Орден Победы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6072206"/>
            <a:ext cx="287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Орден Красной звезды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607220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Орден Мужества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250030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Вопрос </a:t>
            </a:r>
            <a:r>
              <a:rPr lang="ru-RU" sz="3600" b="1" dirty="0" smtClean="0"/>
              <a:t>9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0004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500437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«Велика Россия, а отступать некуда – позади Москва». Кому принадлежат эти известные слова?</a:t>
            </a:r>
          </a:p>
        </p:txBody>
      </p:sp>
      <p:pic>
        <p:nvPicPr>
          <p:cNvPr id="8" name="Picture 2" descr="C:\Users\Игорь\Desktop\podvig_panfilovcev.jpg"/>
          <p:cNvPicPr>
            <a:picLocks noChangeAspect="1" noChangeArrowheads="1"/>
          </p:cNvPicPr>
          <p:nvPr/>
        </p:nvPicPr>
        <p:blipFill>
          <a:blip r:embed="rId3"/>
          <a:srcRect r="9513"/>
          <a:stretch>
            <a:fillRect/>
          </a:stretch>
        </p:blipFill>
        <p:spPr bwMode="auto">
          <a:xfrm>
            <a:off x="142843" y="142852"/>
            <a:ext cx="4835803" cy="28575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6072206"/>
            <a:ext cx="207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Гастелло Н.Ф.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5072074"/>
            <a:ext cx="184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Кутузову М.И.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6072206"/>
            <a:ext cx="208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Матросову А.М.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5000636"/>
            <a:ext cx="166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Клочкову</a:t>
            </a:r>
            <a:r>
              <a:rPr lang="ru-RU" sz="2000" b="1" i="1" dirty="0" smtClean="0"/>
              <a:t> В.Г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2571744"/>
            <a:ext cx="230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Вопрос  </a:t>
            </a:r>
            <a:r>
              <a:rPr lang="ru-RU" sz="3600" b="1" dirty="0" smtClean="0"/>
              <a:t>1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0004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C:\Users\Игорь\Desktop\img16.jpg"/>
          <p:cNvPicPr>
            <a:picLocks noChangeAspect="1" noChangeArrowheads="1"/>
          </p:cNvPicPr>
          <p:nvPr/>
        </p:nvPicPr>
        <p:blipFill>
          <a:blip r:embed="rId3"/>
          <a:srcRect b="9524"/>
          <a:stretch>
            <a:fillRect/>
          </a:stretch>
        </p:blipFill>
        <p:spPr bwMode="auto">
          <a:xfrm>
            <a:off x="214282" y="142852"/>
            <a:ext cx="4500594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3429000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Этой юной партизанке суждено было стать, хоть и посмертно, четвёртой женщиной – Героем Советского Союза и первой в Великой Отечественной войне. Назовите её имя.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5000636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Зоя Космодемьянская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5000636"/>
            <a:ext cx="2683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Елена Бесфамильная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614364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Дарья Иванова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614364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Мария Трофимова 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2714620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Вопрос  </a:t>
            </a:r>
            <a:r>
              <a:rPr lang="ru-RU" sz="3600" b="1" dirty="0"/>
              <a:t>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500042"/>
            <a:ext cx="407193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357187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Кто  из летчиков совершил первый ночной таран в небе над Москвой?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000636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Талалихин</a:t>
            </a:r>
            <a:endParaRPr lang="ru-RU" sz="2000" b="1" i="1" dirty="0"/>
          </a:p>
        </p:txBody>
      </p:sp>
      <p:pic>
        <p:nvPicPr>
          <p:cNvPr id="8" name="Picture 2" descr="C:\Users\Игорь\Desktop\img1.jpg"/>
          <p:cNvPicPr>
            <a:picLocks noChangeAspect="1" noChangeArrowheads="1"/>
          </p:cNvPicPr>
          <p:nvPr/>
        </p:nvPicPr>
        <p:blipFill>
          <a:blip r:embed="rId3"/>
          <a:srcRect l="32243" t="43938" r="28692" b="7506"/>
          <a:stretch>
            <a:fillRect/>
          </a:stretch>
        </p:blipFill>
        <p:spPr bwMode="auto">
          <a:xfrm>
            <a:off x="214282" y="142852"/>
            <a:ext cx="4500594" cy="3096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643570" y="507207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Маресьев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607220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Покрышкин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607220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Кожедуб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2714620"/>
            <a:ext cx="196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Вопрос </a:t>
            </a:r>
            <a:r>
              <a:rPr lang="ru-RU" sz="3600" b="1" dirty="0" smtClean="0"/>
              <a:t>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0004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500438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Какие имя и фамилия зашифрованы в названии советского танка «ИС»?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5000636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Иосиф Сталин</a:t>
            </a:r>
            <a:endParaRPr lang="ru-RU" sz="2000" b="1" dirty="0"/>
          </a:p>
        </p:txBody>
      </p:sp>
      <p:pic>
        <p:nvPicPr>
          <p:cNvPr id="10" name="Picture 2" descr="C:\Users\Игорь\Desktop\1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42852"/>
            <a:ext cx="4849125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643042" y="5000636"/>
            <a:ext cx="200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Иван Степанов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607220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Иосиф Самойлов </a:t>
            </a:r>
            <a:endParaRPr lang="ru-RU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607220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Иван Семенов</a:t>
            </a:r>
            <a:endParaRPr lang="ru-RU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2571744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Вопрос </a:t>
            </a:r>
            <a:r>
              <a:rPr lang="ru-RU" sz="3600" b="1" dirty="0" smtClean="0"/>
              <a:t>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0004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C:\Users\Игорь\Desktop\003.jpg"/>
          <p:cNvPicPr>
            <a:picLocks noChangeAspect="1" noChangeArrowheads="1"/>
          </p:cNvPicPr>
          <p:nvPr/>
        </p:nvPicPr>
        <p:blipFill>
          <a:blip r:embed="rId3"/>
          <a:srcRect l="25140" b="5927"/>
          <a:stretch>
            <a:fillRect/>
          </a:stretch>
        </p:blipFill>
        <p:spPr bwMode="auto">
          <a:xfrm>
            <a:off x="214282" y="142852"/>
            <a:ext cx="4429156" cy="3096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86000" y="350043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Этот полководец командовал Парадом Победы на Красной площади Москвы.</a:t>
            </a:r>
            <a:endParaRPr lang="ru-RU" sz="20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6000768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Рокоссовский К.К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5" y="5143512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Г. К. Жуков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5214950"/>
            <a:ext cx="227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Малиновский  Р.Я.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607220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А.М.Василевский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257174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Вопрос  </a:t>
            </a:r>
            <a:r>
              <a:rPr lang="ru-RU" sz="3600" b="1" dirty="0" smtClean="0"/>
              <a:t>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0004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571876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Кем был </a:t>
            </a:r>
            <a:r>
              <a:rPr lang="ru-RU" sz="2000" b="1" i="1" dirty="0" err="1" smtClean="0"/>
              <a:t>Рихард</a:t>
            </a:r>
            <a:r>
              <a:rPr lang="ru-RU" sz="2000" b="1" i="1" dirty="0" smtClean="0"/>
              <a:t>  </a:t>
            </a:r>
            <a:r>
              <a:rPr lang="ru-RU" sz="2000" b="1" i="1" dirty="0" err="1" smtClean="0"/>
              <a:t>Зорге</a:t>
            </a:r>
            <a:r>
              <a:rPr lang="ru-RU" sz="2000" b="1" i="1" dirty="0" smtClean="0"/>
              <a:t>, получивший посмертно звание Героя Советского Союза? 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5000636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Лётчиком- испытателем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5000636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Командиром партизанского отряда.  </a:t>
            </a:r>
            <a:endParaRPr lang="ru-RU" sz="2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00167" y="6000768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Конструктором  танков</a:t>
            </a:r>
            <a:endParaRPr lang="ru-RU" sz="20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6000768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Советским  разведчиком</a:t>
            </a:r>
            <a:endParaRPr lang="ru-RU" sz="2000" b="1" i="1" dirty="0"/>
          </a:p>
        </p:txBody>
      </p:sp>
      <p:pic>
        <p:nvPicPr>
          <p:cNvPr id="14" name="Picture 2" descr="C:\Users\Игорь\Desktop\igor-04december1616015501.jpg"/>
          <p:cNvPicPr>
            <a:picLocks noChangeAspect="1" noChangeArrowheads="1"/>
          </p:cNvPicPr>
          <p:nvPr/>
        </p:nvPicPr>
        <p:blipFill>
          <a:blip r:embed="rId3"/>
          <a:srcRect b="5993"/>
          <a:stretch>
            <a:fillRect/>
          </a:stretch>
        </p:blipFill>
        <p:spPr bwMode="auto">
          <a:xfrm>
            <a:off x="214282" y="142851"/>
            <a:ext cx="4500594" cy="3000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215074" y="2643182"/>
            <a:ext cx="196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Вопрос </a:t>
            </a:r>
            <a:r>
              <a:rPr lang="ru-RU" sz="3600" b="1" dirty="0" smtClean="0"/>
              <a:t>6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0004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500438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Кто из перечисленных был четырежды Героем Советского Союза?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072074"/>
            <a:ext cx="1857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Г.К. Жуков.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1" y="5000636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С.М. Будённый.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600076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И.Н. </a:t>
            </a:r>
            <a:r>
              <a:rPr lang="ru-RU" dirty="0" err="1" smtClean="0"/>
              <a:t>Кожедуб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607220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А.И. </a:t>
            </a:r>
            <a:r>
              <a:rPr lang="ru-RU" dirty="0" err="1" smtClean="0"/>
              <a:t>Покрышкин</a:t>
            </a:r>
            <a:endParaRPr lang="ru-RU" dirty="0"/>
          </a:p>
        </p:txBody>
      </p:sp>
      <p:pic>
        <p:nvPicPr>
          <p:cNvPr id="11" name="Picture 2" descr="C:\Users\Игорь\Desktop\apokryshkinsdruzxjami-odnopolchanamiuswoejkobry.jpg"/>
          <p:cNvPicPr>
            <a:picLocks noChangeAspect="1" noChangeArrowheads="1"/>
          </p:cNvPicPr>
          <p:nvPr/>
        </p:nvPicPr>
        <p:blipFill>
          <a:blip r:embed="rId3"/>
          <a:srcRect t="16731"/>
          <a:stretch>
            <a:fillRect/>
          </a:stretch>
        </p:blipFill>
        <p:spPr bwMode="auto">
          <a:xfrm>
            <a:off x="142843" y="142852"/>
            <a:ext cx="4689942" cy="29289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429256" y="242886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Вопрос </a:t>
            </a:r>
            <a:r>
              <a:rPr lang="ru-RU" sz="3600" b="1" dirty="0" smtClean="0"/>
              <a:t>7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who-wants-to-be-a-millionaire-template-powerpoint-who-wants-to-be-a-millionaire-templates-who-wants-to-be-a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0004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500437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Какому полководцу народ присвоил почётное звание «Маршала Победы»?</a:t>
            </a:r>
            <a:br>
              <a:rPr lang="ru-RU" sz="2000" b="1" i="1" dirty="0" smtClean="0"/>
            </a:b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5072074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Жукову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072074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/>
              <a:t>Баграмяну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6000768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Рокоссовскому </a:t>
            </a:r>
            <a:br>
              <a:rPr lang="ru-RU" sz="2000" b="1" i="1" dirty="0" smtClean="0"/>
            </a:b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6000768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Коневу</a:t>
            </a:r>
            <a:endParaRPr lang="ru-RU" sz="2000" b="1" i="1" dirty="0"/>
          </a:p>
        </p:txBody>
      </p:sp>
      <p:pic>
        <p:nvPicPr>
          <p:cNvPr id="13" name="Picture 2" descr="C:\Users\Игорь\Desktop\image.jpg"/>
          <p:cNvPicPr>
            <a:picLocks noChangeAspect="1" noChangeArrowheads="1"/>
          </p:cNvPicPr>
          <p:nvPr/>
        </p:nvPicPr>
        <p:blipFill>
          <a:blip r:embed="rId3"/>
          <a:srcRect b="15054"/>
          <a:stretch>
            <a:fillRect/>
          </a:stretch>
        </p:blipFill>
        <p:spPr bwMode="auto">
          <a:xfrm>
            <a:off x="142844" y="142852"/>
            <a:ext cx="4572032" cy="307183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00760" y="2571744"/>
            <a:ext cx="259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Вопрос  </a:t>
            </a:r>
            <a:r>
              <a:rPr lang="ru-RU" sz="3600" b="1" dirty="0" smtClean="0"/>
              <a:t>8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258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192</cp:revision>
  <dcterms:created xsi:type="dcterms:W3CDTF">2018-11-03T14:05:40Z</dcterms:created>
  <dcterms:modified xsi:type="dcterms:W3CDTF">2022-12-15T18:30:15Z</dcterms:modified>
</cp:coreProperties>
</file>