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51F9E-AD45-4845-9776-E20E1EF1B645}" type="datetimeFigureOut">
              <a:rPr lang="ru-RU" smtClean="0"/>
              <a:pPr/>
              <a:t>26.07.2012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68D4B-C017-49B9-BC41-C471C9AEF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68D4B-C017-49B9-BC41-C471C9AEF7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5F7B-79F6-48AF-AE9E-10A89DB24D1D}" type="datetime1">
              <a:rPr lang="ru-RU" smtClean="0"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719-7D95-4B2B-92A0-B74034F3C9A8}" type="datetime1">
              <a:rPr lang="ru-RU" smtClean="0"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66E-47A9-4890-9AC6-D952BB38CC90}" type="datetime1">
              <a:rPr lang="ru-RU" smtClean="0"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8B6E-7E87-46D2-A867-1F0F749FE9CE}" type="datetime1">
              <a:rPr lang="ru-RU" smtClean="0"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BCC0-A086-4A3D-A64C-71CEB9B7278A}" type="datetime1">
              <a:rPr lang="ru-RU" smtClean="0"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5467-88D3-4930-A3BF-AE2061E19D57}" type="datetime1">
              <a:rPr lang="ru-RU" smtClean="0"/>
              <a:t>26.07.2012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F43-B025-4A2E-9562-AECF6A6E0F4D}" type="datetime1">
              <a:rPr lang="ru-RU" smtClean="0"/>
              <a:t>26.07.2012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026-38A7-42E5-AADD-908F3EA89E6B}" type="datetime1">
              <a:rPr lang="ru-RU" smtClean="0"/>
              <a:t>26.07.2012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587F-14D3-42E5-826F-B1AE7F981704}" type="datetime1">
              <a:rPr lang="ru-RU" smtClean="0"/>
              <a:t>26.07.2012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E82E-9484-4927-A292-F6F8DDED57F9}" type="datetime1">
              <a:rPr lang="ru-RU" smtClean="0"/>
              <a:t>26.07.2012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3702-96EF-465C-A844-9A09E76CA949}" type="datetime1">
              <a:rPr lang="ru-RU" smtClean="0"/>
              <a:t>26.07.2012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877D-046A-4EFF-9AFC-1A6B38872122}" type="datetime1">
              <a:rPr lang="ru-RU" smtClean="0"/>
              <a:t>26.07.2012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" name="Рисунок 2" descr="2168370.jpg"/>
          <p:cNvPicPr>
            <a:picLocks noChangeAspect="1"/>
          </p:cNvPicPr>
          <p:nvPr/>
        </p:nvPicPr>
        <p:blipFill>
          <a:blip r:embed="rId2" cstate="print"/>
          <a:srcRect t="31922" b="10641"/>
          <a:stretch>
            <a:fillRect/>
          </a:stretch>
        </p:blipFill>
        <p:spPr>
          <a:xfrm>
            <a:off x="428596" y="389830"/>
            <a:ext cx="8310444" cy="6055147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0" y="0"/>
            <a:ext cx="428596" cy="6858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5404" y="0"/>
            <a:ext cx="428596" cy="6858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5400000">
            <a:off x="4357702" y="-4357702"/>
            <a:ext cx="428596" cy="9144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 rot="5400000">
            <a:off x="4357702" y="2071702"/>
            <a:ext cx="428596" cy="9144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714356"/>
            <a:ext cx="5929354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714356"/>
            <a:ext cx="56436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Входная диагностика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71802" y="2285992"/>
            <a:ext cx="3571900" cy="150019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3283" y="2571744"/>
            <a:ext cx="3016105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1 класс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1555" y="5286388"/>
            <a:ext cx="4420890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11430"/>
              </a:rPr>
              <a:t>Оформила:</a:t>
            </a:r>
            <a:endParaRPr lang="ru-RU" sz="1400" b="1" dirty="0" smtClean="0">
              <a:ln w="11430"/>
            </a:endParaRPr>
          </a:p>
          <a:p>
            <a:pPr algn="ctr">
              <a:defRPr/>
            </a:pPr>
            <a:r>
              <a:rPr lang="ru-RU" sz="1400" b="1" dirty="0" err="1" smtClean="0">
                <a:ln w="11430"/>
              </a:rPr>
              <a:t>Червонова</a:t>
            </a:r>
            <a:r>
              <a:rPr lang="ru-RU" sz="1400" b="1" dirty="0" smtClean="0">
                <a:ln w="11430"/>
              </a:rPr>
              <a:t> Т.М.,</a:t>
            </a:r>
          </a:p>
          <a:p>
            <a:pPr algn="ctr">
              <a:defRPr/>
            </a:pPr>
            <a:r>
              <a:rPr lang="ru-RU" sz="1400" b="1" dirty="0" smtClean="0">
                <a:ln w="11430"/>
              </a:rPr>
              <a:t> учитель начальных классов</a:t>
            </a:r>
          </a:p>
          <a:p>
            <a:pPr algn="ctr">
              <a:defRPr/>
            </a:pPr>
            <a:r>
              <a:rPr lang="ru-RU" sz="1400" b="1" smtClean="0">
                <a:ln w="11430"/>
              </a:rPr>
              <a:t>МБОУ </a:t>
            </a:r>
            <a:r>
              <a:rPr lang="ru-RU" sz="1400" b="1" dirty="0" smtClean="0">
                <a:ln w="11430"/>
              </a:rPr>
              <a:t>«Екатеринославская СОШ» </a:t>
            </a:r>
          </a:p>
          <a:p>
            <a:pPr algn="ctr">
              <a:defRPr/>
            </a:pPr>
            <a:r>
              <a:rPr lang="ru-RU" sz="1400" b="1" dirty="0" err="1" smtClean="0">
                <a:ln w="11430"/>
              </a:rPr>
              <a:t>Тюльганский</a:t>
            </a:r>
            <a:r>
              <a:rPr lang="ru-RU" sz="1400" b="1" dirty="0" smtClean="0">
                <a:ln w="11430"/>
              </a:rPr>
              <a:t> район Оренбургская область</a:t>
            </a:r>
          </a:p>
          <a:p>
            <a:pPr algn="ctr">
              <a:defRPr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6" charset="0"/>
              <a:cs typeface="Times New Roman" pitchFamily="16" charset="0"/>
            </a:endParaRPr>
          </a:p>
          <a:p>
            <a:pPr algn="ctr"/>
            <a:endParaRPr lang="ru-RU" sz="1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Литература</a:t>
            </a:r>
            <a:r>
              <a:rPr lang="ru-RU" sz="3600" b="1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Как разработать и провести стартовую диагностику?: методическое пособие/ авт.-сост. : </a:t>
            </a:r>
            <a:r>
              <a:rPr lang="ru-RU" sz="2400" dirty="0" err="1" smtClean="0"/>
              <a:t>В.А.Андроник</a:t>
            </a:r>
            <a:r>
              <a:rPr lang="ru-RU" sz="2400" dirty="0" smtClean="0"/>
              <a:t>. – Оренбург: ГУ «РЦРО», 2011. – 22с.</a:t>
            </a:r>
            <a:endParaRPr lang="ru-RU" sz="2400" dirty="0" smtClean="0"/>
          </a:p>
          <a:p>
            <a:r>
              <a:rPr lang="ru-RU" sz="5400" dirty="0" smtClean="0"/>
              <a:t> 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1503106" y="1284983"/>
            <a:ext cx="5712922" cy="442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61555" y="214290"/>
            <a:ext cx="442089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№1</a:t>
            </a:r>
            <a:endParaRPr lang="ru-RU" sz="4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4304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64304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00298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071670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14810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8618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928926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071670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78618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35755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214810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643438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643438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72066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072066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928926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071670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928926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500298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071670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072066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43438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643438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78618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928926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71670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072066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643438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786182" y="3071810"/>
            <a:ext cx="428628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500298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500298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500298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071670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071670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071670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071670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072066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35755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35755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35755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35755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928926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928926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928926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2928926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928926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2500298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500298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78618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4214810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78618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78618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5072066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643438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14810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78618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5072066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643438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78618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4214810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335755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550069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550069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550069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5072066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214810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5072066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4214810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4643438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4643438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592932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50069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9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9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550069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550069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592932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592932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929322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592932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592932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592932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2071670" y="428604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№2         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5" name="Номер слайда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85852" y="1714488"/>
            <a:ext cx="6429420" cy="32147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19947" y="642918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№3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57224" y="2071678"/>
            <a:ext cx="7215239" cy="290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77071" y="642918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№4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2636" t="60734" b="2139"/>
          <a:stretch>
            <a:fillRect/>
          </a:stretch>
        </p:blipFill>
        <p:spPr bwMode="auto">
          <a:xfrm rot="10800000">
            <a:off x="1173434" y="1428736"/>
            <a:ext cx="725621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34195" y="214290"/>
            <a:ext cx="2972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№5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738"/>
          <a:stretch>
            <a:fillRect/>
          </a:stretch>
        </p:blipFill>
        <p:spPr bwMode="auto">
          <a:xfrm>
            <a:off x="1857356" y="1214422"/>
            <a:ext cx="528641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19947" y="357166"/>
            <a:ext cx="2972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№6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9275" r="-1267"/>
          <a:stretch>
            <a:fillRect/>
          </a:stretch>
        </p:blipFill>
        <p:spPr bwMode="auto">
          <a:xfrm rot="10800000">
            <a:off x="1142976" y="1643050"/>
            <a:ext cx="722153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34195" y="714356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№7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42976" y="2071678"/>
            <a:ext cx="658122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91319" y="571480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№8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88</Words>
  <Application>Microsoft Office PowerPoint</Application>
  <PresentationFormat>Экран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14</cp:revision>
  <dcterms:created xsi:type="dcterms:W3CDTF">2012-07-17T18:14:05Z</dcterms:created>
  <dcterms:modified xsi:type="dcterms:W3CDTF">2012-07-26T05:16:40Z</dcterms:modified>
</cp:coreProperties>
</file>