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9" r:id="rId4"/>
    <p:sldId id="266" r:id="rId5"/>
    <p:sldId id="268" r:id="rId6"/>
    <p:sldId id="271" r:id="rId7"/>
    <p:sldId id="272" r:id="rId8"/>
    <p:sldId id="274" r:id="rId9"/>
    <p:sldId id="265" r:id="rId10"/>
    <p:sldId id="267" r:id="rId11"/>
    <p:sldId id="270" r:id="rId12"/>
    <p:sldId id="263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9FD3B-6E84-434C-BBB2-95E0ADD6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DB385-1E0F-4D73-90CC-6A7B1519E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1CFBD6-2981-44AD-8C88-8EF1F021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94264-E37D-4ABD-B50F-6F578DF6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816C1-1408-4487-B6A7-680C8CC6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6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FC32B-53C9-4273-85A6-6339FC0E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C0773F-03A9-408D-8415-17352759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E5E20-6D2B-44BD-9616-844ADE8C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D35B7-926B-420A-95A4-99414488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986D5-CBB6-48B6-88C7-E3E1ED93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2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2EF583-A598-42AC-B4C2-760B87B5F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52C2-8392-4A6F-AD5D-0AFD95B15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F1684E-9F25-4091-88FF-D960220D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17760-EA13-4C67-B121-8A03001C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E0B2D-C9BC-444A-BEBA-61F0B415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81F2B-4ED3-4A06-A2D7-F436C507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C5E00-D353-4A03-840F-318A5BA2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C897A-31D2-4824-BF39-AFAD13D8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111E3-1916-4EEC-9B61-0824FB65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3BECC-EACB-4669-8166-02507B67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5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DDA0E-EE8C-4E85-884F-F0BA0149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4E540-3E9F-4C80-A689-DB7D7E1D5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4B39D-E9CB-41AF-88E8-3963A935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B72CEA-57A5-4726-859B-8855813D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C7049-CAE7-41CD-97A2-8295878E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DCB5F-A08E-439C-9E6F-46E55302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1F2E5-730C-4A23-8862-A4776CE81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D57D76-2488-4F37-AE5C-D5DE23D00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F234C5-D05F-4CC1-9141-469F4E00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967EA7-442D-48FE-8204-56FB5E8C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9A260-F36D-449F-9276-5AEEA55E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5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1EB48-5D32-4A06-9D3E-4368CD29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40D66B-9BCC-4A8D-8029-AD3808EB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F5E444-598F-4730-9651-45309BBAC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930B77-F314-4DBC-AC13-884EC0E90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504E07-B981-455F-BDE0-0283D6DF0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468A33-302C-47EF-BDAF-6293D885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C266B1-8BA8-4846-A09A-417C95C7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4A3F4A-C6EF-4762-AA7E-7534B66C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7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E98CC-EDF1-40DD-BA7B-68C2B043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2DEFF0-8085-4082-B0C2-2B348699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9DAB6-3723-42EC-89D9-16814667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67F3F1-16EB-4B94-9C50-6F11C0F7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CDFBE-CA8D-4D94-B467-7A883608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158709-36EB-41E4-BD64-16091F1D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71E1C4-2A73-44C6-A9F2-C55F0161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1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E73CF-0396-4DFD-B71C-6CA7772A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31B2C-A4B4-44A5-8D92-0373074E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187397-6EA6-4555-8ED2-9033EEE9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FEE291-1420-4002-9731-D51C6E5A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823F26-A246-4B6E-9742-3053F225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79E437-B25E-4ADB-9B42-BA0CE60B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4992-D3B8-4217-9D17-7DC278C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436E77-ECA7-4899-837C-D13BA7D12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FD8D97-E0DA-44E0-86D5-0E5D88310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15813E-943C-47B5-9A13-B7870AA7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77F4C-1FEE-4AD7-AE2A-7DDD1544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CC831C-6F0E-42FD-8E33-37ECD8BC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0DF29-E9B2-4334-9520-7C50F320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CD20B-8C15-4C96-A7BC-808F1856A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3BC60-E76B-43C2-8472-498B35FF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FC85-5152-4B79-9B1D-B4B8B9E3FF2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96D26-9554-4C6C-87B4-1215881A5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2CA4D-302B-41C5-ABE3-962115BD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34D2-51F2-42B0-82E7-B815F6B78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A7EDA-91FD-4BCF-AFD7-0DBCA85A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734" y="365125"/>
            <a:ext cx="8973065" cy="1325563"/>
          </a:xfrm>
        </p:spPr>
        <p:txBody>
          <a:bodyPr/>
          <a:lstStyle/>
          <a:p>
            <a:r>
              <a:rPr lang="ru-RU" dirty="0"/>
              <a:t>КВИЗ «Пятое колесо»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A766FD-0052-49D4-8F04-336302FE1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1927"/>
            <a:ext cx="10515600" cy="4178734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66D38C5A-6FB3-4C10-910E-74D69F4C6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68" y="365125"/>
            <a:ext cx="1865376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3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59232-3DEB-462F-AC08-EC391567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Правильный 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958EA-FBAD-446E-9312-68591606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41" y="1825625"/>
            <a:ext cx="6779740" cy="4351338"/>
          </a:xfrm>
        </p:spPr>
        <p:txBody>
          <a:bodyPr/>
          <a:lstStyle/>
          <a:p>
            <a:r>
              <a:rPr lang="ru-RU" b="1" dirty="0"/>
              <a:t>Шины на ведущих колесах будут изнашиваться быстрее.</a:t>
            </a:r>
          </a:p>
          <a:p>
            <a:r>
              <a:rPr lang="ru-RU" b="1" dirty="0"/>
              <a:t> Регулярная перестановка шин позволит равномерно распределять износ по всем колесам. </a:t>
            </a:r>
          </a:p>
          <a:p>
            <a:r>
              <a:rPr lang="ru-RU" b="1" dirty="0"/>
              <a:t>Для тех, кто проезжает около 25 000 в год, это означает, что шины нужно переставлять 2 раза в год.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BD821B2-EE74-4AAC-9B4C-879878E30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81" y="1817387"/>
            <a:ext cx="4178321" cy="34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1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2E7AE-CFB8-49AD-B6D0-FF438E37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Правильный ответ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D3A179A-30FD-4444-A0C9-BF917B5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9735" cy="4351338"/>
          </a:xfrm>
        </p:spPr>
        <p:txBody>
          <a:bodyPr/>
          <a:lstStyle/>
          <a:p>
            <a:r>
              <a:rPr lang="ru-RU" b="1" dirty="0"/>
              <a:t>Правильный ответ «4".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b="1" dirty="0"/>
              <a:t>Шины должны использоваться с давлением рекомендованным автозаводом.</a:t>
            </a:r>
          </a:p>
          <a:p>
            <a:pPr marL="0" indent="0">
              <a:buNone/>
            </a:pPr>
            <a:r>
              <a:rPr lang="ru-RU" b="1" dirty="0"/>
              <a:t>Это обеспечивает идеальную точку контакта протектора с дорогой. </a:t>
            </a:r>
          </a:p>
          <a:p>
            <a:pPr marL="0" indent="0">
              <a:buNone/>
            </a:pPr>
            <a:r>
              <a:rPr lang="ru-RU" b="1" dirty="0"/>
              <a:t>Проверяйте давление в шинах минимум один раз в месяц.</a:t>
            </a:r>
            <a:endParaRPr lang="ru-RU" dirty="0"/>
          </a:p>
          <a:p>
            <a:endParaRPr lang="ru-RU" dirty="0"/>
          </a:p>
        </p:txBody>
      </p:sp>
      <p:pic>
        <p:nvPicPr>
          <p:cNvPr id="12" name="Объект 4">
            <a:extLst>
              <a:ext uri="{FF2B5EF4-FFF2-40B4-BE49-F238E27FC236}">
                <a16:creationId xmlns:a16="http://schemas.microsoft.com/office/drawing/2014/main" id="{CF457109-57B6-484A-9912-BD71CF7B4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0" y="1728531"/>
            <a:ext cx="4448432" cy="44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0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2EAF-3292-4C6F-95D2-411E34FE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Правильный ответ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159E16-4AB9-4591-8EE0-E76094672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75638" cy="4351338"/>
          </a:xfrm>
        </p:spPr>
        <p:txBody>
          <a:bodyPr/>
          <a:lstStyle/>
          <a:p>
            <a:r>
              <a:rPr lang="ru-RU" b="1" dirty="0"/>
              <a:t>Масло в двигателе поддерживает смазку поршней и чистит двигатель от загрязнений и примесей. </a:t>
            </a:r>
          </a:p>
          <a:p>
            <a:r>
              <a:rPr lang="ru-RU" b="1" dirty="0"/>
              <a:t>Со временем, когда масло становится грязным и теряет свои свойства, его необходимо заменить. </a:t>
            </a:r>
          </a:p>
          <a:p>
            <a:r>
              <a:rPr lang="ru-RU" b="1" dirty="0"/>
              <a:t>Интервал замены масла указан в руководстве на машину.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0D33EA71-3A4D-44C7-A39A-5905B8AD7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76" y="1940954"/>
            <a:ext cx="5044881" cy="38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5615D-378C-4923-A8AF-FA9E566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Правильный 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10B1F-F94E-46DA-B230-E48B9F4BE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8589" cy="4351338"/>
          </a:xfrm>
        </p:spPr>
        <p:txBody>
          <a:bodyPr/>
          <a:lstStyle/>
          <a:p>
            <a:r>
              <a:rPr lang="ru-RU" b="1" dirty="0"/>
              <a:t>В современных автомобилях грязный воздушный фильтр не будет существенно влиять на эффективность использования топлива, но это может приводить к уменьшению мощности (до 11 %). </a:t>
            </a:r>
          </a:p>
          <a:p>
            <a:r>
              <a:rPr lang="ru-RU" b="1" dirty="0"/>
              <a:t>Если пробег машины небольшой его нужно менять 1 раз в год.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EFFC936B-F6A7-437D-8E2A-E16336DCE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16" y="2017580"/>
            <a:ext cx="4120731" cy="30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6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32B0A-A0F5-4F3F-AE53-C57F69D2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Правильный 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F6777-F53A-4897-96D4-219D1E9A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5811" cy="4351338"/>
          </a:xfrm>
        </p:spPr>
        <p:txBody>
          <a:bodyPr/>
          <a:lstStyle/>
          <a:p>
            <a:r>
              <a:rPr lang="ru-RU" b="1" dirty="0"/>
              <a:t>Вы можете проверить состояние ремней. Со временем они изнашиваются. </a:t>
            </a:r>
          </a:p>
          <a:p>
            <a:r>
              <a:rPr lang="ru-RU" b="1" dirty="0"/>
              <a:t>Если вы слышите визг / свист, приводные ремни вероятно износились. </a:t>
            </a:r>
          </a:p>
          <a:p>
            <a:r>
              <a:rPr lang="ru-RU" b="1" dirty="0"/>
              <a:t>Ответ 3.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Когда ремни выглядят изношенными, имеют большие трещины, рваные участки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17A5E2F-1AA7-4801-9BB6-ECECDEE11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4" y="1786495"/>
            <a:ext cx="5151616" cy="3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6B74B-D127-4F3B-BC8F-4C7CACFF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Подводим итоги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177D8A3-DE56-4D1B-8D75-FF7780ECA66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687318"/>
              </p:ext>
            </p:extLst>
          </p:nvPr>
        </p:nvGraphicFramePr>
        <p:xfrm>
          <a:off x="5577016" y="1543794"/>
          <a:ext cx="6303067" cy="474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Точечный рисунок" r:id="rId3" imgW="8496360" imgH="6400800" progId="Paint.Picture">
                  <p:embed/>
                </p:oleObj>
              </mc:Choice>
              <mc:Fallback>
                <p:oleObj name="Точечный рисунок" r:id="rId3" imgW="8496360" imgH="6400800" progId="Paint.Picture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D9D7E84-1BFF-49FD-B91D-0EEE75BF3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7016" y="1543794"/>
                        <a:ext cx="6303067" cy="474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Объект 4">
            <a:extLst>
              <a:ext uri="{FF2B5EF4-FFF2-40B4-BE49-F238E27FC236}">
                <a16:creationId xmlns:a16="http://schemas.microsoft.com/office/drawing/2014/main" id="{3858B8FA-EB91-4A91-95A2-438CFF5EB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6" y="1690689"/>
            <a:ext cx="4339408" cy="43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0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F455-001F-46B0-82C3-0D486538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Условия конкурса «Авто-доктор»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FA63F-4861-4BCA-9304-38464A4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4071551" cy="42740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Авто-доктор задает вопрос</a:t>
            </a:r>
          </a:p>
          <a:p>
            <a:pPr marL="514350" indent="-514350">
              <a:buAutoNum type="arabicPeriod"/>
            </a:pPr>
            <a:r>
              <a:rPr lang="ru-RU" dirty="0"/>
              <a:t>Команде дается 30 секунд на обсуждение</a:t>
            </a:r>
          </a:p>
          <a:p>
            <a:pPr marL="514350" indent="-514350">
              <a:buAutoNum type="arabicPeriod"/>
            </a:pPr>
            <a:r>
              <a:rPr lang="ru-RU"/>
              <a:t>Капитан записывает </a:t>
            </a:r>
            <a:r>
              <a:rPr lang="ru-RU" dirty="0"/>
              <a:t>ответ команды, затем передает в жюри.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9D7E84-1BFF-49FD-B91D-0EEE75BF3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84634"/>
              </p:ext>
            </p:extLst>
          </p:nvPr>
        </p:nvGraphicFramePr>
        <p:xfrm>
          <a:off x="5150183" y="1405494"/>
          <a:ext cx="6542563" cy="4929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Точечный рисунок" r:id="rId3" imgW="8496360" imgH="6400800" progId="Paint.Picture">
                  <p:embed/>
                </p:oleObj>
              </mc:Choice>
              <mc:Fallback>
                <p:oleObj name="Точечный рисунок" r:id="rId3" imgW="8496360" imgH="6400800" progId="Paint.Picture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6762028C-3734-45E4-9F64-CCF1A7F8E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0183" y="1405494"/>
                        <a:ext cx="6542563" cy="4929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04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3D3E4-FFD2-4E77-A04F-9A274654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86" y="131805"/>
            <a:ext cx="10768914" cy="155888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Вопрос 1.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BC38DA-2953-4D68-9DA7-97A571972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1"/>
          <a:stretch/>
        </p:blipFill>
        <p:spPr>
          <a:xfrm>
            <a:off x="7242740" y="1714929"/>
            <a:ext cx="5015162" cy="477794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6501FA-87D6-4220-952A-6FD40652AB1A}"/>
              </a:ext>
            </a:extLst>
          </p:cNvPr>
          <p:cNvSpPr/>
          <p:nvPr/>
        </p:nvSpPr>
        <p:spPr>
          <a:xfrm>
            <a:off x="584886" y="1935892"/>
            <a:ext cx="85591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Что из следующего не помогает продлить срок службы шин?</a:t>
            </a:r>
          </a:p>
          <a:p>
            <a:br>
              <a:rPr lang="ru-RU" sz="2400" b="1" dirty="0"/>
            </a:br>
            <a:r>
              <a:rPr lang="ru-RU" sz="2400" b="1" dirty="0"/>
              <a:t>1. Регулярная проверка и регулировка</a:t>
            </a:r>
          </a:p>
          <a:p>
            <a:br>
              <a:rPr lang="ru-RU" sz="2400" b="1" dirty="0"/>
            </a:br>
            <a:r>
              <a:rPr lang="ru-RU" sz="2400" b="1" dirty="0"/>
              <a:t>2. Перестановка регулярно несколько раз в год</a:t>
            </a:r>
          </a:p>
          <a:p>
            <a:br>
              <a:rPr lang="ru-RU" sz="2400" b="1" dirty="0"/>
            </a:br>
            <a:r>
              <a:rPr lang="ru-RU" sz="2400" b="1" dirty="0"/>
              <a:t>3. Проверка протектора шин с помощью монеты</a:t>
            </a:r>
          </a:p>
          <a:p>
            <a:br>
              <a:rPr lang="ru-RU" sz="2400" b="1" dirty="0"/>
            </a:br>
            <a:r>
              <a:rPr lang="ru-RU" sz="2400" b="1" dirty="0"/>
              <a:t>4. Сход-развал 1 раз в год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7078ED-9C40-4CBB-9888-210036700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41" y="98619"/>
            <a:ext cx="3977794" cy="1763593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67BF8FC8-2DC0-4CED-94DC-0AF495AFC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37" y="107564"/>
            <a:ext cx="2106041" cy="15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8EBD0-EF1E-4E5B-B3FF-FCD19B24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4141"/>
            <a:ext cx="10515601" cy="124391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Вопрос 2.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6E035-04D1-4A8B-9BA5-F5763B679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1087396"/>
            <a:ext cx="8130746" cy="5089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Чтобы продлить срок службы шин, как часто вы должны их переставлять (передние колеса назад, задние на переднюю ось)?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1. Каждые 1500-3000 км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2. Каждые 8000-12000км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3. Каждые 1500-25000 км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4. Перестановка шин не продлевает срок их службы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4711596-CBE9-4638-94BE-6A4B695A9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9"/>
          <a:stretch/>
        </p:blipFill>
        <p:spPr>
          <a:xfrm>
            <a:off x="8312708" y="1938209"/>
            <a:ext cx="3378113" cy="33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99C64-3BEA-4CC9-B2EB-FE62DD0B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423"/>
            <a:ext cx="10515600" cy="1468266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Вопрос 3.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7B758-BA98-4887-B92D-8941107B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8714"/>
            <a:ext cx="6567099" cy="46282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Как низкое давление в шинах отрицательно влияет на ваше вождение?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1. Снижается управляемость, торможение и устойчивость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2. Увеличивается расход топлива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3. Неравномерный износ шин и риск их повреждения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4. Все вышеперечисленное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9480E0-6869-49C1-8E56-AD41D0349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9"/>
          <a:stretch/>
        </p:blipFill>
        <p:spPr>
          <a:xfrm>
            <a:off x="7603523" y="327327"/>
            <a:ext cx="3552053" cy="2394411"/>
          </a:xfrm>
          <a:prstGeom prst="rect">
            <a:avLst/>
          </a:prstGeom>
        </p:spPr>
      </p:pic>
      <p:pic>
        <p:nvPicPr>
          <p:cNvPr id="6" name="Объект 9">
            <a:extLst>
              <a:ext uri="{FF2B5EF4-FFF2-40B4-BE49-F238E27FC236}">
                <a16:creationId xmlns:a16="http://schemas.microsoft.com/office/drawing/2014/main" id="{7D164FB9-7695-405F-A0A7-B68AF1884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94" y="3574687"/>
            <a:ext cx="4345491" cy="27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1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6873-A5D3-41BA-8CAD-74C4F568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8" y="131805"/>
            <a:ext cx="10661822" cy="155888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Вопрос 4.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3BEC68-340E-4686-89DB-39561D97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1006"/>
            <a:ext cx="7554097" cy="482595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Как часто вы должны менять масло в двигателе?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1. Каждые 5 000 км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2. Зависит от стиля и условий вождения (город/шоссе)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3. Зависит от года выпуска и модели </a:t>
            </a:r>
          </a:p>
          <a:p>
            <a:pPr marL="0" indent="0">
              <a:buNone/>
            </a:pPr>
            <a:r>
              <a:rPr lang="ru-RU" b="1" dirty="0"/>
              <a:t>автомобиля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4. Оба варианта 2,3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5. Все вышеперечисленное</a:t>
            </a:r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98E1B009-3EB6-4381-977F-CF2A3DE9A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r="2971"/>
          <a:stretch/>
        </p:blipFill>
        <p:spPr>
          <a:xfrm>
            <a:off x="6532606" y="1690688"/>
            <a:ext cx="5206314" cy="42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F910-5299-4EA0-A087-37FB4807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Вопрос 5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745575-16EF-46FF-AD18-3404BFA5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1491049"/>
            <a:ext cx="10834816" cy="4685914"/>
          </a:xfrm>
        </p:spPr>
        <p:txBody>
          <a:bodyPr/>
          <a:lstStyle/>
          <a:p>
            <a:r>
              <a:rPr lang="ru-RU" b="1" dirty="0"/>
              <a:t>Воздушный фильтр в машине следует проверять на предмет признаков износа или загрязнения после каждой замены масла, но как часто его следует менять, если он находится в нормальном состоянии?</a:t>
            </a:r>
          </a:p>
          <a:p>
            <a:pPr marL="0" indent="0">
              <a:buNone/>
            </a:pPr>
            <a:r>
              <a:rPr lang="ru-RU" b="1" dirty="0"/>
              <a:t>1.   1 раз в 6 месяцев</a:t>
            </a:r>
          </a:p>
          <a:p>
            <a:pPr marL="514350" indent="-514350">
              <a:buAutoNum type="arabicPeriod" startAt="2"/>
            </a:pPr>
            <a:r>
              <a:rPr lang="ru-RU" b="1" dirty="0"/>
              <a:t>1 раз в год</a:t>
            </a:r>
          </a:p>
          <a:p>
            <a:pPr marL="514350" indent="-514350">
              <a:buAutoNum type="arabicPeriod" startAt="2"/>
            </a:pPr>
            <a:r>
              <a:rPr lang="ru-RU" b="1" dirty="0"/>
              <a:t>Каждые 2 года</a:t>
            </a:r>
          </a:p>
          <a:p>
            <a:pPr marL="514350" indent="-514350">
              <a:buAutoNum type="arabicPeriod" startAt="2"/>
            </a:pPr>
            <a:r>
              <a:rPr lang="ru-RU" b="1" dirty="0"/>
              <a:t>Каждые 80 000 км</a:t>
            </a:r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0D850C5E-20AD-4261-98DB-97FADCC0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/>
          <a:stretch/>
        </p:blipFill>
        <p:spPr>
          <a:xfrm>
            <a:off x="5665029" y="2802195"/>
            <a:ext cx="5482310" cy="3475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1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C9FF-2961-476F-B5E2-C7CDD577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0000"/>
                </a:solidFill>
              </a:rPr>
              <a:t>Вопрос 6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463EB0-936B-436D-A6A5-D4BF7B5B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44" y="1540476"/>
            <a:ext cx="7652952" cy="463648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Когда нужно менять ремень генератора, помпы, усилителя руля и другие приводные ремни?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b="1" dirty="0"/>
              <a:t>1. Каждый раз, когда вы обслуживаете свой автомобиль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2. Во время замены масла</a:t>
            </a:r>
          </a:p>
          <a:p>
            <a:pPr marL="0" indent="0">
              <a:buNone/>
            </a:pP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>3. Когда ремни выглядят изношенными, имеют большие трещины, рваные участки</a:t>
            </a:r>
          </a:p>
          <a:p>
            <a:pPr marL="0" indent="0">
              <a:buNone/>
            </a:pPr>
            <a:r>
              <a:rPr lang="ru-RU" b="1" dirty="0"/>
              <a:t>4.  Они не меняются.</a:t>
            </a:r>
            <a:endParaRPr lang="ru-RU" dirty="0"/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C8AAF981-68F9-4E3B-8C7C-D385F006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59" y="1162715"/>
            <a:ext cx="37303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36036-5EA3-4A45-B69E-703867B8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Правильный 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E51A5-668E-47FC-8876-BD61F190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529" y="2314831"/>
            <a:ext cx="4489621" cy="3862131"/>
          </a:xfrm>
        </p:spPr>
        <p:txBody>
          <a:bodyPr/>
          <a:lstStyle/>
          <a:p>
            <a:r>
              <a:rPr lang="ru-RU" b="1" dirty="0"/>
              <a:t>Тест с монетой - эффективный метод контроля износа протектора шин, но проверка не позволяет физически уменьшить износ резины, продлив срок ее службы.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E3114E-ABED-4E90-8BB3-A0B476CDB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2" y="1880285"/>
            <a:ext cx="3624649" cy="36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72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563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Точечный рисунок</vt:lpstr>
      <vt:lpstr>КВИЗ «Пятое колесо»</vt:lpstr>
      <vt:lpstr>Условия конкурса «Авто-доктор»</vt:lpstr>
      <vt:lpstr>Вопрос 1.</vt:lpstr>
      <vt:lpstr>Вопрос 2.</vt:lpstr>
      <vt:lpstr>Вопрос 3.</vt:lpstr>
      <vt:lpstr>Вопрос 4.</vt:lpstr>
      <vt:lpstr>Вопрос 5</vt:lpstr>
      <vt:lpstr>Вопрос 6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  <vt:lpstr>Подводим 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«Пятое колесо»</dc:title>
  <dc:creator>Елена</dc:creator>
  <cp:lastModifiedBy>Елена</cp:lastModifiedBy>
  <cp:revision>31</cp:revision>
  <dcterms:created xsi:type="dcterms:W3CDTF">2022-12-22T15:28:19Z</dcterms:created>
  <dcterms:modified xsi:type="dcterms:W3CDTF">2022-12-23T10:43:38Z</dcterms:modified>
</cp:coreProperties>
</file>