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61" r:id="rId4"/>
    <p:sldId id="259" r:id="rId5"/>
    <p:sldId id="260" r:id="rId6"/>
    <p:sldId id="263" r:id="rId7"/>
    <p:sldId id="262" r:id="rId8"/>
    <p:sldId id="265" r:id="rId9"/>
    <p:sldId id="267" r:id="rId10"/>
    <p:sldId id="29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72B8B-E2DA-4B96-A6AA-D259AC209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748A91-C41F-475B-862C-687E61A5C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4FF70-E78C-44ED-84F8-14F88272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FB6C0-2F42-4A45-B6B7-054A40E5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E7288-57A3-4867-8FE8-2224B2BD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58B7-9C7B-4523-9A04-78355E9B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8F0B3E-7809-4665-93DB-6FDD64C1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F2EA9-91CC-4787-901D-1A0E7ED0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BBA0E-66E9-4726-BFEA-A1B48969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606B2-FEA1-4076-AC16-4DDB5463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A2BBCA-C2BD-4D58-8E02-4F8C08451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AD526A-DFC3-44DB-BB28-FA55F118B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B9B20-7004-4FAA-9F9B-D747478D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12CF-C474-40F2-8F60-DEFC8A99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EB8B0-9342-4EEB-A81B-055D1E62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8321D-9889-43FE-BD88-50DD63F5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3069D-A4D5-4F6D-B6D8-46DD0451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D178E7-97B9-4B8F-AA72-65C5B0C4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29D11-E8DD-43C4-879E-D9DF36D0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F8A01F-1652-4743-A7EF-89CC748C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6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0252F-DCFD-4DC7-ACB3-E0BBBD64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FC91E-A562-48EB-A9C1-5984E110A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B4EDE-04D9-4962-9557-3F365163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0781C-31B3-43FF-B17E-8EA48502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83AB0-278C-4098-BD32-F654C7C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A1CC8-3753-471A-9699-87302B5E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D19C2-966B-47D5-923E-34D452687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67895B-F44E-4D60-AAB1-DA4DB91CA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63FCE-038B-4C34-A327-9F12EF3B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56BD1D-6B4D-4A65-A3BF-703EDD93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E1273-9AB0-4713-8AD8-C02C963F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DD3A6-1E24-4E8F-B923-06DFC6D5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729599-3A8A-4FD5-AA85-51397EA80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415B1B-1C35-4519-9DC2-35293DD8D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DA7E34-FC63-45D7-AF4F-30EA3196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4E8793-A1A3-4995-AAFF-C1E1496CB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B5610-2EBA-4EFE-8552-EB50380A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B0B424-C49A-4073-8312-1D1B393C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F88A75-A881-42A5-B567-A9BEBD7E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66D9-BCEE-4A80-9153-6B0366C3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E3CF0B-B825-4631-B66E-9E1F5561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E93A02-AB17-404C-9F50-52750517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F544F-69A3-4BF2-87EA-4970BF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1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89ECDA-32C6-476C-9F80-E61E1D00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780F2F-4E19-4774-BE0F-DEE7D12A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798FAB-58A2-41CA-89B1-A0C71548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9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68DCF-2DFE-462F-A9BB-B2189813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E3AA2-31A8-419A-9E5A-437C175B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1371DC-EAD3-4915-AC9D-6FE0873C3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BFCA9F-DCAD-421D-9A94-1B26B5AA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75F67-65D5-449B-B649-D0FC514C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A5A28B-EB45-4C3A-B5FF-01A80589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2BC1F-ED43-44C4-A029-18DE8870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33D8B-A791-478F-B989-92D855E41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1AC0F7-C7C1-44E9-B487-E94F7B3D3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BEDE05-7019-455D-AC61-BB9C7003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33398A-0C04-4A5D-A88C-95736FF5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A73FE-F319-4C95-B0DE-8A1A9CA3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329FF-DA74-4D28-8C2C-BCBE4D56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A30EF-4B76-4330-9850-D6A366BB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EC660-B5B2-4CED-ACE5-790F73E0C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1197-6EF8-4E60-8D1F-1668A070DCFB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7311C-7BD0-4F9A-B258-E40A1544A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97A8E-9F32-4994-A747-964E966E7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5364-964F-45B8-9C98-28CEB7AF0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jp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jp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jp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1AD5B-C456-4D39-AA97-C967897E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043" y="197708"/>
            <a:ext cx="7086599" cy="1839813"/>
          </a:xfrm>
        </p:spPr>
        <p:txBody>
          <a:bodyPr>
            <a:normAutofit/>
          </a:bodyPr>
          <a:lstStyle/>
          <a:p>
            <a:r>
              <a:rPr lang="ru-RU" b="1" i="1" dirty="0"/>
              <a:t>КВИЗ </a:t>
            </a:r>
            <a:br>
              <a:rPr lang="ru-RU" b="1" i="1" dirty="0"/>
            </a:br>
            <a:r>
              <a:rPr lang="ru-RU" b="1" i="1" dirty="0"/>
              <a:t>«ПЯТОЕ КОЛЕСО»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FE9FB-605A-4F7C-A7E1-354203DE9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CF958F36-F226-4BE4-9221-5185897D8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30" y="2116277"/>
            <a:ext cx="6466074" cy="4627284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BF986073-8E27-4CEA-BBFE-17E25DB68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7"/>
          <a:stretch/>
        </p:blipFill>
        <p:spPr>
          <a:xfrm>
            <a:off x="341150" y="197708"/>
            <a:ext cx="4276142" cy="66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0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0B420-EBAE-4A6E-87AB-80713E16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546" y="365125"/>
            <a:ext cx="5966253" cy="1325563"/>
          </a:xfrm>
        </p:spPr>
        <p:txBody>
          <a:bodyPr>
            <a:normAutofit/>
          </a:bodyPr>
          <a:lstStyle/>
          <a:p>
            <a:r>
              <a:rPr lang="ru-RU" sz="5400" b="1" dirty="0"/>
              <a:t>Подводим итоги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11B4C2-193C-4B4B-92CC-0908CAA7C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4238"/>
          <a:stretch/>
        </p:blipFill>
        <p:spPr>
          <a:xfrm>
            <a:off x="1" y="126227"/>
            <a:ext cx="5305167" cy="3897443"/>
          </a:xfrm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5FD203A4-8B87-4DA3-80B7-5D2738872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69" y="1426482"/>
            <a:ext cx="5248962" cy="52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73AE-6FDF-4012-BB69-83F40F9C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716EF-5D10-4C8F-81FD-7C3842BC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90" y="255373"/>
            <a:ext cx="10703010" cy="5921590"/>
          </a:xfrm>
        </p:spPr>
        <p:txBody>
          <a:bodyPr>
            <a:normAutofit/>
          </a:bodyPr>
          <a:lstStyle/>
          <a:p>
            <a:r>
              <a:rPr lang="ru-RU" dirty="0"/>
              <a:t>Хороший водитель должен знать, как и из чего устроен его автомобиль. Так будет проще предотвратить серьезные поломки.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FB523B1-1BD1-46B1-A7BB-A4B84F1BA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45" y="1581665"/>
            <a:ext cx="8442974" cy="50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6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91680-AEE1-46F7-9321-AF66D004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264" y="365125"/>
            <a:ext cx="763853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1.Что это такое?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5B426CB-A6EF-4426-92F5-838CF400040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36419"/>
              </p:ext>
            </p:extLst>
          </p:nvPr>
        </p:nvGraphicFramePr>
        <p:xfrm>
          <a:off x="115330" y="1357372"/>
          <a:ext cx="6682601" cy="445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30" y="1357372"/>
                        <a:ext cx="6682601" cy="4453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D8458F-A45C-4B2C-B344-CFB11F5D65A7}"/>
              </a:ext>
            </a:extLst>
          </p:cNvPr>
          <p:cNvSpPr/>
          <p:nvPr/>
        </p:nvSpPr>
        <p:spPr>
          <a:xfrm>
            <a:off x="6281531" y="4497858"/>
            <a:ext cx="5317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Главный тормозной цилиндр</a:t>
            </a:r>
            <a:br>
              <a:rPr lang="ru-RU" sz="2400" b="1" dirty="0"/>
            </a:br>
            <a:r>
              <a:rPr lang="ru-RU" sz="2400" b="1" dirty="0"/>
              <a:t>2. Компрессор кондиционера</a:t>
            </a:r>
            <a:br>
              <a:rPr lang="ru-RU" sz="2400" b="1" dirty="0"/>
            </a:br>
            <a:r>
              <a:rPr lang="ru-RU" sz="2400" b="1" dirty="0"/>
              <a:t>3. Насос системы охлаждения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D6F921-7E28-4C33-A139-2F348F3A0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61" y="1357373"/>
            <a:ext cx="3327511" cy="30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9C7A1-7D4D-4EF5-9EC7-B4DA0424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518" y="365125"/>
            <a:ext cx="6625281" cy="1325563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2.Что это такое?</a:t>
            </a:r>
            <a:br>
              <a:rPr lang="ru-RU" b="1" dirty="0"/>
            </a:b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C386D14-C126-429A-85D3-AB48913E692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950491"/>
              </p:ext>
            </p:extLst>
          </p:nvPr>
        </p:nvGraphicFramePr>
        <p:xfrm>
          <a:off x="717852" y="1608310"/>
          <a:ext cx="623694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852" y="1608310"/>
                        <a:ext cx="623694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B519B6-A16E-46C0-BB33-901C59F827D0}"/>
              </a:ext>
            </a:extLst>
          </p:cNvPr>
          <p:cNvSpPr/>
          <p:nvPr/>
        </p:nvSpPr>
        <p:spPr>
          <a:xfrm>
            <a:off x="7372865" y="1449859"/>
            <a:ext cx="4440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1.Турбонагнетатель</a:t>
            </a:r>
            <a:br>
              <a:rPr lang="ru-RU" sz="2400" b="1" dirty="0"/>
            </a:br>
            <a:r>
              <a:rPr lang="ru-RU" sz="2400" b="1" dirty="0"/>
              <a:t>2. Дополнительный генератор</a:t>
            </a:r>
            <a:br>
              <a:rPr lang="ru-RU" sz="2400" b="1" dirty="0"/>
            </a:br>
            <a:r>
              <a:rPr lang="ru-RU" sz="2400" b="1" dirty="0"/>
              <a:t>3. Механический нагреватель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5673DD-6D51-480A-A7E2-3A002781F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96" y="3056238"/>
            <a:ext cx="4281352" cy="2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92AAA-570D-4F7D-9C10-292A370D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3.Что это такое?</a:t>
            </a:r>
            <a:br>
              <a:rPr lang="ru-RU" sz="3600" b="1" dirty="0"/>
            </a:b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881EC5-FC22-4D51-A820-DBA2C457C76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939048"/>
              </p:ext>
            </p:extLst>
          </p:nvPr>
        </p:nvGraphicFramePr>
        <p:xfrm>
          <a:off x="5054730" y="1253331"/>
          <a:ext cx="65293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4730" y="1253331"/>
                        <a:ext cx="652938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D22E75-7735-4CB6-A959-4C264E358917}"/>
              </a:ext>
            </a:extLst>
          </p:cNvPr>
          <p:cNvSpPr/>
          <p:nvPr/>
        </p:nvSpPr>
        <p:spPr>
          <a:xfrm>
            <a:off x="148281" y="4876799"/>
            <a:ext cx="4906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Корзина сцепления</a:t>
            </a:r>
            <a:br>
              <a:rPr lang="ru-RU" sz="2400" b="1" dirty="0"/>
            </a:br>
            <a:r>
              <a:rPr lang="ru-RU" sz="2400" b="1" dirty="0"/>
              <a:t>2. </a:t>
            </a:r>
            <a:r>
              <a:rPr lang="ru-RU" sz="2400" b="1" dirty="0" err="1"/>
              <a:t>Межколесный</a:t>
            </a:r>
            <a:r>
              <a:rPr lang="ru-RU" sz="2400" b="1" dirty="0"/>
              <a:t> дифференциал</a:t>
            </a:r>
            <a:br>
              <a:rPr lang="ru-RU" sz="2400" b="1" dirty="0"/>
            </a:br>
            <a:r>
              <a:rPr lang="ru-RU" sz="2400" b="1" dirty="0"/>
              <a:t>3. Межосевой дифференциал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C9F362-3297-4C0F-8C69-7721A58C4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1136822"/>
            <a:ext cx="4852772" cy="36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7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FC14A-6C75-4D50-8509-3999AFFF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4.Это радиатор, но какой?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CE90D40-A3E8-4636-BB75-E6949A90929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59302"/>
              </p:ext>
            </p:extLst>
          </p:nvPr>
        </p:nvGraphicFramePr>
        <p:xfrm>
          <a:off x="286889" y="1609778"/>
          <a:ext cx="65293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889" y="1609778"/>
                        <a:ext cx="652938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00B19D-0C16-4721-BD28-8E6FF8BC349D}"/>
              </a:ext>
            </a:extLst>
          </p:cNvPr>
          <p:cNvSpPr/>
          <p:nvPr/>
        </p:nvSpPr>
        <p:spPr>
          <a:xfrm>
            <a:off x="7056783" y="824948"/>
            <a:ext cx="5019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Радиатор двигателя</a:t>
            </a:r>
            <a:br>
              <a:rPr lang="ru-RU" sz="2400" b="1" dirty="0"/>
            </a:br>
            <a:r>
              <a:rPr lang="ru-RU" sz="2400" b="1" dirty="0"/>
              <a:t>2. Радиатор автоматической коробки передач</a:t>
            </a:r>
            <a:br>
              <a:rPr lang="ru-RU" sz="2400" b="1" dirty="0"/>
            </a:br>
            <a:r>
              <a:rPr lang="ru-RU" sz="2400" b="1" dirty="0"/>
              <a:t>3. </a:t>
            </a:r>
            <a:r>
              <a:rPr lang="ru-RU" sz="2400" b="1" dirty="0" err="1"/>
              <a:t>Интеркулер</a:t>
            </a:r>
            <a:endParaRPr lang="ru-RU" sz="2400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F2C592BC-A811-47EC-86DA-3C27F8CEF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2720145"/>
            <a:ext cx="3419061" cy="34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7FDE5-F824-4FFA-B61F-4B82EF83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643" y="274509"/>
            <a:ext cx="7300784" cy="1628432"/>
          </a:xfrm>
        </p:spPr>
        <p:txBody>
          <a:bodyPr>
            <a:normAutofit/>
          </a:bodyPr>
          <a:lstStyle/>
          <a:p>
            <a:r>
              <a:rPr lang="ru-RU" sz="3600" b="1" dirty="0"/>
              <a:t>5.Что это такое?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272AA7F-2933-46B2-AA76-24C22916781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02054"/>
              </p:ext>
            </p:extLst>
          </p:nvPr>
        </p:nvGraphicFramePr>
        <p:xfrm>
          <a:off x="5247861" y="705678"/>
          <a:ext cx="6568860" cy="437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7861" y="705678"/>
                        <a:ext cx="6568860" cy="437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707F3-534E-41BF-B619-172A711D2D38}"/>
              </a:ext>
            </a:extLst>
          </p:cNvPr>
          <p:cNvSpPr/>
          <p:nvPr/>
        </p:nvSpPr>
        <p:spPr>
          <a:xfrm>
            <a:off x="119577" y="4790661"/>
            <a:ext cx="5505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Роторно-</a:t>
            </a:r>
            <a:r>
              <a:rPr lang="ru-RU" sz="2400" b="1" dirty="0" err="1"/>
              <a:t>поршевой</a:t>
            </a:r>
            <a:r>
              <a:rPr lang="ru-RU" sz="2400" b="1" dirty="0"/>
              <a:t> двигатель</a:t>
            </a:r>
            <a:br>
              <a:rPr lang="ru-RU" sz="2400" b="1" dirty="0"/>
            </a:br>
            <a:r>
              <a:rPr lang="ru-RU" sz="2400" b="1" dirty="0"/>
              <a:t>2. Элементарный </a:t>
            </a:r>
            <a:r>
              <a:rPr lang="en-US" sz="2400" b="1" dirty="0"/>
              <a:t>L</a:t>
            </a:r>
            <a:r>
              <a:rPr lang="ru-RU" sz="2400" b="1" dirty="0"/>
              <a:t>-образный двигатель</a:t>
            </a:r>
            <a:br>
              <a:rPr lang="ru-RU" sz="2400" b="1" dirty="0"/>
            </a:br>
            <a:r>
              <a:rPr lang="ru-RU" sz="2400" b="1" dirty="0"/>
              <a:t>3. Рядная «тройка» с наддувом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DE7B20-EDD0-4431-9DCF-52CD153619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2"/>
          <a:stretch/>
        </p:blipFill>
        <p:spPr>
          <a:xfrm>
            <a:off x="1015233" y="1465620"/>
            <a:ext cx="3903502" cy="26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1B4E4-4C66-4DB3-97C2-4A87F4EC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6.Что это такое?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9F0C53-D3D5-4820-A685-DDB4DE1B8F2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036981"/>
              </p:ext>
            </p:extLst>
          </p:nvPr>
        </p:nvGraphicFramePr>
        <p:xfrm>
          <a:off x="5088835" y="941041"/>
          <a:ext cx="6880180" cy="458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8835" y="941041"/>
                        <a:ext cx="6880180" cy="4585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BFEDAF-A238-4094-86A8-2D598522C697}"/>
              </a:ext>
            </a:extLst>
          </p:cNvPr>
          <p:cNvSpPr/>
          <p:nvPr/>
        </p:nvSpPr>
        <p:spPr>
          <a:xfrm>
            <a:off x="457200" y="1331843"/>
            <a:ext cx="8895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Механизм газораспределения</a:t>
            </a:r>
            <a:br>
              <a:rPr lang="ru-RU" sz="2400" b="1" dirty="0"/>
            </a:br>
            <a:r>
              <a:rPr lang="ru-RU" sz="2400" b="1" dirty="0"/>
              <a:t>2. Механический нагреватель</a:t>
            </a:r>
            <a:br>
              <a:rPr lang="ru-RU" sz="2400" b="1" dirty="0"/>
            </a:br>
            <a:r>
              <a:rPr lang="ru-RU" sz="2400" b="1" dirty="0"/>
              <a:t>3. Предпусковой подогреватель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2B772D-2291-4DDF-81B4-52D84520B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8835"/>
          <a:stretch/>
        </p:blipFill>
        <p:spPr>
          <a:xfrm>
            <a:off x="238540" y="2986065"/>
            <a:ext cx="4353338" cy="34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3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5EE8A-D87D-4104-A0E8-BF19C58B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0948" cy="1612762"/>
          </a:xfrm>
        </p:spPr>
        <p:txBody>
          <a:bodyPr>
            <a:normAutofit/>
          </a:bodyPr>
          <a:lstStyle/>
          <a:p>
            <a:r>
              <a:rPr lang="ru-RU" sz="3600" b="1"/>
              <a:t>7.</a:t>
            </a:r>
            <a:r>
              <a:rPr lang="ru-RU" sz="3600" b="1" dirty="0"/>
              <a:t>Что это такое?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CA269A-3725-4E2E-BE31-E9D09B4FE6D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081345"/>
              </p:ext>
            </p:extLst>
          </p:nvPr>
        </p:nvGraphicFramePr>
        <p:xfrm>
          <a:off x="5176149" y="921164"/>
          <a:ext cx="65293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Точечный рисунок" r:id="rId3" imgW="5463720" imgH="3642480" progId="Paint.Picture">
                  <p:embed/>
                </p:oleObj>
              </mc:Choice>
              <mc:Fallback>
                <p:oleObj name="Точечный рисунок" r:id="rId3" imgW="5463720" imgH="3642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6149" y="921164"/>
                        <a:ext cx="652938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9EF3A0-0F15-40AB-BC35-DF864E01E980}"/>
              </a:ext>
            </a:extLst>
          </p:cNvPr>
          <p:cNvSpPr/>
          <p:nvPr/>
        </p:nvSpPr>
        <p:spPr>
          <a:xfrm>
            <a:off x="168965" y="1401417"/>
            <a:ext cx="8975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</a:t>
            </a:r>
            <a:r>
              <a:rPr lang="ru-RU" sz="2400" b="1" dirty="0" err="1"/>
              <a:t>Преселективная</a:t>
            </a:r>
            <a:r>
              <a:rPr lang="ru-RU" sz="2400" b="1" dirty="0"/>
              <a:t> коробка передач</a:t>
            </a:r>
            <a:br>
              <a:rPr lang="ru-RU" sz="2400" b="1" dirty="0"/>
            </a:br>
            <a:r>
              <a:rPr lang="ru-RU" sz="2400" b="1" dirty="0"/>
              <a:t>2. Механическая коробка передач</a:t>
            </a:r>
            <a:br>
              <a:rPr lang="ru-RU" sz="2400" b="1" dirty="0"/>
            </a:br>
            <a:r>
              <a:rPr lang="ru-RU" sz="2400" b="1" dirty="0"/>
              <a:t>3. Раздаточная коробка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05ED83-B806-4397-9430-C4FD37B39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0" y="2798900"/>
            <a:ext cx="3912956" cy="37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98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190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Точечный рисунок</vt:lpstr>
      <vt:lpstr>КВИЗ  «ПЯТОЕ КОЛЕСО»</vt:lpstr>
      <vt:lpstr>Презентация PowerPoint</vt:lpstr>
      <vt:lpstr>1.Что это такое? </vt:lpstr>
      <vt:lpstr> 2.Что это такое?  </vt:lpstr>
      <vt:lpstr>3.Что это такое?  </vt:lpstr>
      <vt:lpstr>4.Это радиатор, но какой? </vt:lpstr>
      <vt:lpstr>5.Что это такое? </vt:lpstr>
      <vt:lpstr>6.Что это такое? </vt:lpstr>
      <vt:lpstr>7.Что это такое? </vt:lpstr>
      <vt:lpstr>Подводим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54</cp:revision>
  <dcterms:created xsi:type="dcterms:W3CDTF">2022-12-20T23:21:52Z</dcterms:created>
  <dcterms:modified xsi:type="dcterms:W3CDTF">2022-12-28T16:25:04Z</dcterms:modified>
</cp:coreProperties>
</file>