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75" r:id="rId3"/>
    <p:sldId id="277" r:id="rId4"/>
    <p:sldId id="278" r:id="rId5"/>
    <p:sldId id="306" r:id="rId6"/>
    <p:sldId id="302" r:id="rId7"/>
    <p:sldId id="309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23376-FE0A-422A-9608-455C8DD797F9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C54C-0B3C-4816-9EF4-4A7CE6D19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7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091C1-8FE8-43E9-A22C-E5FF5A9DF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BA3291-9C85-4421-A471-BECC732D4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A9F05-EE1E-4E84-A951-5AC816BA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9173A-4848-43AF-B525-5AE9B859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ADE17-D810-4964-8145-3E903432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6D756-A1CA-4246-9E9F-9741CE87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384678-D6C5-499F-8FA4-68B743A11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A1C16-3FAC-4EB6-83BE-5E5D0671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747F75-CA1E-46E3-B8C2-7F97D87B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30B6B-1B63-4C2B-B3E6-B841A795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98B032-0DDB-483E-AC5F-08D4F008D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6D92D5-F1F7-4EE1-93CE-E54298176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F4DAC-EDFE-4D86-AE9F-913C44CA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75595-4695-4327-AC3B-56816735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027C5-0CDA-4423-AE72-35C63D90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5A9F1-E19F-4FAB-8548-1B2FE6A1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4C30A-BABD-498C-AA17-DA323D18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AA072-4386-408F-8BC2-7A8A6FA3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DEEC4-11F9-4476-9281-9D9626C5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A8938-E041-4795-B418-69D06041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4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B02DC-B6CA-495A-8DFF-D545D3E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6FF78-91E6-4798-B80F-39CABC27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03FDE-A46C-41A4-BEB4-C0939FF6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8F100-A338-4106-BDAF-B46AC5C3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899C3-4581-45A7-A9B3-B596475A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B911E-F2B6-4752-A1F8-27CDD126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1BD07-E691-4D14-9D65-C9191F4B2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811618-F01A-4390-955A-8B90148F5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82A96B-8A60-44DA-99CD-E5721127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09A580-B1E3-40D1-AA27-3C71F106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8665D-8C5D-4C7D-BB95-72A56EFE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6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075D1-42C3-4273-BA8F-05A9489A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5EBDD-F16C-499E-AB56-FC7CEB8C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8FD28-58CB-4F6A-A366-17320813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526AD-45E9-41BC-A261-3E942AA58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203898-E748-48E0-ADB6-143B4DC3B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08D192-8AA2-4D08-A602-5BDA0156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2AFE89-65B1-404D-B141-A6C58BD7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8D7619-6CDD-4BF0-A6BF-4C8250AE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9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737EA-ACB2-4D5A-9038-AFE62785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3480F7-0436-4BEA-8EEA-C6261650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E63AB-3F0A-4D69-9F48-984D4871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F8E18-2EB2-4007-BE17-9A83038D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3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B009B1-39F8-4361-876F-46F8CAFC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D989DA-C3BC-4360-8A4A-81A509FD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F9739-8246-4922-A61A-5C5F1F9F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3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D8518-9449-4219-A84C-C5E406E9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56B69-87FD-4237-A565-4C2906A1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392A84-42D8-45C1-BA91-45BB9900A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5AE17-DEAE-47D7-9C1C-96BB1559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C76D60-EBC2-44EC-9A20-D083976F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BC668-5578-4E9E-AAA4-B21FFB89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1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7ABD-CB20-4F9C-8D78-A8D4FCA2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408275-3C34-45C6-9AA4-E2443FF7F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D7AAE-165F-4670-BF3C-4A5D27054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E50F0D-6150-4130-9D6B-F74C066E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134E4-517D-49A4-984E-1F6FF50B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3BE50-8304-48F0-9692-F4B007BA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4A35D-9C27-4031-B717-9DBAEF43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8B402C-2228-4229-ABC7-54C2ACD7A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AFCEE-2B78-4EBE-9C1F-DD28C6C5F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4407-9046-4E59-A1EE-8ABD38AFFD4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267E3-72D6-43C9-AAD9-0768F6191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B7BCA-0AE3-4D32-B70E-D75CF0936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DAB6-FC43-44CD-B07D-C27454ED9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A31F4E-145C-445C-8A05-79CF38FCF371}"/>
              </a:ext>
            </a:extLst>
          </p:cNvPr>
          <p:cNvSpPr/>
          <p:nvPr/>
        </p:nvSpPr>
        <p:spPr>
          <a:xfrm>
            <a:off x="140043" y="4098940"/>
            <a:ext cx="113764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Военная история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61CE292B-364F-41C4-BFE5-46E912787F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/>
        </p:blipFill>
        <p:spPr>
          <a:xfrm>
            <a:off x="1458097" y="800520"/>
            <a:ext cx="9440562" cy="3159220"/>
          </a:xfrm>
          <a:prstGeom prst="rect">
            <a:avLst/>
          </a:prstGeom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D4005636-9346-40C7-92B3-010526084E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1353"/>
          <a:stretch/>
        </p:blipFill>
        <p:spPr>
          <a:xfrm>
            <a:off x="1458097" y="800520"/>
            <a:ext cx="9498227" cy="31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592129DC-5C1A-4FDC-A9D4-8F8090DEC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5752" r="10513" b="10191"/>
          <a:stretch/>
        </p:blipFill>
        <p:spPr>
          <a:xfrm>
            <a:off x="721670" y="669195"/>
            <a:ext cx="3600538" cy="514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EDF0AD-422B-43F8-94D5-05F5F3793830}"/>
              </a:ext>
            </a:extLst>
          </p:cNvPr>
          <p:cNvSpPr/>
          <p:nvPr/>
        </p:nvSpPr>
        <p:spPr>
          <a:xfrm>
            <a:off x="4506096" y="988541"/>
            <a:ext cx="6847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Становление России, ее развитие и все существование во многом зависели от того, как она решала проблемы военной безопасности, как умела защищаться с помощью военной силы.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России пришлось вести множество больших и малых войн, участвовать в сотнях вооруженных конфликтов. При этом военные победы преобладают над поражениями.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81231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FB907219-6C0C-4B1B-AADA-EFE02847DB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766120" y="823784"/>
            <a:ext cx="5978970" cy="4342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8F875B-FB9F-4333-8E7E-702A31962907}"/>
              </a:ext>
            </a:extLst>
          </p:cNvPr>
          <p:cNvSpPr/>
          <p:nvPr/>
        </p:nvSpPr>
        <p:spPr>
          <a:xfrm>
            <a:off x="7196707" y="889687"/>
            <a:ext cx="42291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Россия дала миру немало великих стратегов, полководцев и флотоводцев; русское военное искусство всегда характеризовалось богатством эффективных способов ведения вооруженной борьбы; русский «солдатский материал» известен всему миру как один из самых ценных - это сообразительные, выносливые, высоко боеспособные, стойкие, бесстрашные и к тому же гуманные воины.</a:t>
            </a:r>
          </a:p>
        </p:txBody>
      </p:sp>
    </p:spTree>
    <p:extLst>
      <p:ext uri="{BB962C8B-B14F-4D97-AF65-F5344CB8AC3E}">
        <p14:creationId xmlns:p14="http://schemas.microsoft.com/office/powerpoint/2010/main" val="277432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74F993-39EB-42AA-BDDC-590A6AEEA2FF}"/>
              </a:ext>
            </a:extLst>
          </p:cNvPr>
          <p:cNvSpPr/>
          <p:nvPr/>
        </p:nvSpPr>
        <p:spPr>
          <a:xfrm>
            <a:off x="617838" y="609600"/>
            <a:ext cx="6847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России богатейшие военные традиции. </a:t>
            </a:r>
          </a:p>
          <a:p>
            <a:endParaRPr lang="ru-RU" dirty="0"/>
          </a:p>
          <a:p>
            <a:r>
              <a:rPr lang="ru-RU" dirty="0"/>
              <a:t>Методологический потенциал военного прошлого нашей страны настолько велик и разнообразен, что он и сегодня может стать фундаментом для формирования «национальной идеи» России, ее духовной составляющей. 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422EEF1F-8BAE-4001-B292-F7A3C5120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" y="2397690"/>
            <a:ext cx="6254344" cy="3635338"/>
          </a:xfrm>
          <a:prstGeom prst="rect">
            <a:avLst/>
          </a:prstGeom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4CBD1A69-5063-4A0D-A4D2-D50308049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5" y="674672"/>
            <a:ext cx="3836436" cy="375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52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57E475-0314-408F-B860-F7B3658A3DB3}"/>
              </a:ext>
            </a:extLst>
          </p:cNvPr>
          <p:cNvSpPr/>
          <p:nvPr/>
        </p:nvSpPr>
        <p:spPr>
          <a:xfrm>
            <a:off x="7965989" y="823784"/>
            <a:ext cx="31633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Изучая опыт прошлых войн, военно-историческая наука вносит огромный вклад в развитие отечественной военной теории.</a:t>
            </a:r>
          </a:p>
          <a:p>
            <a:endParaRPr lang="ru-RU" dirty="0"/>
          </a:p>
          <a:p>
            <a:r>
              <a:rPr lang="ru-RU" dirty="0"/>
              <a:t> В этом смысле она является важным фактором укрепления оборонной мощи страны.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7A103190-4E2F-4305-A825-6D181442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7" y="1162108"/>
            <a:ext cx="6897816" cy="3880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302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48F409-0C75-4785-ADB9-E56D6903639A}"/>
              </a:ext>
            </a:extLst>
          </p:cNvPr>
          <p:cNvSpPr/>
          <p:nvPr/>
        </p:nvSpPr>
        <p:spPr>
          <a:xfrm>
            <a:off x="8295503" y="733168"/>
            <a:ext cx="3058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Военная история учила русских и советских людей побеждать врага, напоминая о героическом прошлом, об умении отстаивать настоящее и бороться за будущее. Она как бы связывала воедино минувшее, настоящее и будущее.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F21F8AFA-A31A-4768-BBFC-1CEA0C6E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9" y="823784"/>
            <a:ext cx="6513120" cy="461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CC47F0E9-7CD6-4AEA-9411-580311D024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3" b="36939"/>
          <a:stretch/>
        </p:blipFill>
        <p:spPr>
          <a:xfrm>
            <a:off x="420348" y="4832492"/>
            <a:ext cx="7776301" cy="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9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9A70AA-7F44-4AA4-99DB-BF18E9510BA5}"/>
              </a:ext>
            </a:extLst>
          </p:cNvPr>
          <p:cNvSpPr/>
          <p:nvPr/>
        </p:nvSpPr>
        <p:spPr>
          <a:xfrm>
            <a:off x="617839" y="584886"/>
            <a:ext cx="5939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Правдивое и яркое воспроизведение героических страниц и военного опыта прошлого способствует воспитанию молодежи в духе патриотизма и готовности служения Родине. На этой основе укрепляется глубокая и нерасторжимая связь поколений, их верность Отечеству. 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E8CCC850-B344-4AE4-9A10-1E2FD6FF5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4" y="2188441"/>
            <a:ext cx="5515495" cy="367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EFDC9EC7-335E-4CDA-942A-7AD30EBA4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36" y="1261042"/>
            <a:ext cx="4939253" cy="329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5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D1B0-1558-4DF6-9E12-45D163B0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76076-6AE5-4597-8280-32D0C18E6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8867" r="21287" b="76688"/>
          <a:stretch/>
        </p:blipFill>
        <p:spPr>
          <a:xfrm>
            <a:off x="-89453" y="0"/>
            <a:ext cx="12281451" cy="4586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F9F8A-9500-442A-BB99-718EF6D6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52" y="6398153"/>
            <a:ext cx="12281452" cy="459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62803-D3E8-47FF-8B1C-702ADA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-3223064" y="3176278"/>
            <a:ext cx="6904786" cy="45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D1E7D-C7F4-4008-B0F7-F6747D591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3779" b="258"/>
          <a:stretch/>
        </p:blipFill>
        <p:spPr>
          <a:xfrm rot="5400000">
            <a:off x="8515858" y="3176277"/>
            <a:ext cx="6904786" cy="45865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F132E9-BB91-41DD-89E0-82B37E6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" y="458658"/>
            <a:ext cx="11274679" cy="60342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8D732D-789F-45FF-8436-F665A7E724B0}"/>
              </a:ext>
            </a:extLst>
          </p:cNvPr>
          <p:cNvSpPr/>
          <p:nvPr/>
        </p:nvSpPr>
        <p:spPr>
          <a:xfrm>
            <a:off x="617838" y="609600"/>
            <a:ext cx="11115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Несомненный интерес представляет военная деятельность государства в мирное время, связанная как с подготовкой и ведением войн и вооруженных конфликтов, так и с их предотвращением. </a:t>
            </a:r>
          </a:p>
          <a:p>
            <a:r>
              <a:rPr lang="ru-RU" dirty="0"/>
              <a:t>Не случайно Концепция национальной безопасности России гласит, что Россия будет стремиться «отдавать предпочтение политическим, дипломатическим, экономическим и другим невоенным средствам». 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AEA64E84-3592-4ACE-B35E-7A5901A26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9" b="28423"/>
          <a:stretch/>
        </p:blipFill>
        <p:spPr>
          <a:xfrm>
            <a:off x="838200" y="2055814"/>
            <a:ext cx="6124344" cy="349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677BA527-EE8C-4B57-8B64-0080DA028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77" y="2313098"/>
            <a:ext cx="4472883" cy="298192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997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296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71</cp:revision>
  <dcterms:created xsi:type="dcterms:W3CDTF">2022-10-23T20:28:40Z</dcterms:created>
  <dcterms:modified xsi:type="dcterms:W3CDTF">2022-12-28T16:49:50Z</dcterms:modified>
</cp:coreProperties>
</file>