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4" r:id="rId2"/>
    <p:sldId id="308" r:id="rId3"/>
    <p:sldId id="309" r:id="rId4"/>
    <p:sldId id="318" r:id="rId5"/>
    <p:sldId id="311" r:id="rId6"/>
    <p:sldId id="264" r:id="rId7"/>
    <p:sldId id="335" r:id="rId8"/>
    <p:sldId id="33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62C69-AC28-4B6E-88E8-981CC993206E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EDA1D-75F7-49D0-BA65-CA1B8902D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6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90" y="-1284663"/>
            <a:ext cx="6855620" cy="9144001"/>
          </a:xfrm>
          <a:prstGeom prst="rect">
            <a:avLst/>
          </a:prstGeom>
          <a:noFill/>
        </p:spPr>
      </p:pic>
      <p:pic>
        <p:nvPicPr>
          <p:cNvPr id="4" name="Picture 2" descr="C:\Users\Игорь\Desktop\обои для през\1788849_zdorovyi-obraz-zhizni-kartinki-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184" y="2369986"/>
            <a:ext cx="4206293" cy="41474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3582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Физическая  культура. Интегрированные уроки.</a:t>
            </a:r>
          </a:p>
        </p:txBody>
      </p:sp>
      <p:pic>
        <p:nvPicPr>
          <p:cNvPr id="7" name="Picture 2" descr="C:\Users\Игорь\Desktop\trian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714" y="1955938"/>
            <a:ext cx="1644501" cy="131340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Игорь\Desktop\картинки интегрированный урок\vidi-kompyuternoyi-grafki-vektorna-rastrova-grafka-programi-dlya-kompyuternoyi-grafki_66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643446"/>
            <a:ext cx="2293072" cy="1857388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3" descr="C:\Users\Игорь\Desktop\картинки интегрированный урок\Как-выучить-английский-язы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208" y="3385087"/>
            <a:ext cx="1829429" cy="1413838"/>
          </a:xfrm>
          <a:prstGeom prst="ellipse">
            <a:avLst/>
          </a:prstGeom>
          <a:solidFill>
            <a:srgbClr val="00B050"/>
          </a:solidFill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C:\Users\Игорь\Desktop\картинки интегрированный урок\t0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214554"/>
            <a:ext cx="1486112" cy="185112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5" descr="C:\Users\Игорь\Desktop\картинки интегрированный урок\AcbKGqbq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2247" y="1215063"/>
            <a:ext cx="1927013" cy="1442048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4" descr="C:\Users\Игорь\Desktop\картинки интегрированный урок\4623316-d09f70a46127e3b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58555" y="1044829"/>
            <a:ext cx="1214446" cy="120773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5" descr="C:\Users\Игорь\Desktop\картинки интегрированный урок\БИЯЛОГ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1071546"/>
            <a:ext cx="1964546" cy="130969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 descr="C:\Users\Игорь\Desktop\картинки интегрированный урок\repetitorstvo_po_obschestvoznaniu-b_jpmnroatelv.jpg"/>
          <p:cNvPicPr>
            <a:picLocks noChangeAspect="1" noChangeArrowheads="1"/>
          </p:cNvPicPr>
          <p:nvPr/>
        </p:nvPicPr>
        <p:blipFill>
          <a:blip r:embed="rId11"/>
          <a:srcRect l="14949" r="24357"/>
          <a:stretch>
            <a:fillRect/>
          </a:stretch>
        </p:blipFill>
        <p:spPr bwMode="auto">
          <a:xfrm>
            <a:off x="7215206" y="3500438"/>
            <a:ext cx="1734341" cy="214314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C:\Users\Игорь\Desktop\картинки интегрированный урок\7.jpg"/>
          <p:cNvPicPr>
            <a:picLocks noChangeAspect="1" noChangeArrowheads="1"/>
          </p:cNvPicPr>
          <p:nvPr/>
        </p:nvPicPr>
        <p:blipFill>
          <a:blip r:embed="rId12"/>
          <a:srcRect l="6910" t="7260" r="8014" b="2771"/>
          <a:stretch>
            <a:fillRect/>
          </a:stretch>
        </p:blipFill>
        <p:spPr bwMode="auto">
          <a:xfrm>
            <a:off x="6997100" y="5072074"/>
            <a:ext cx="1952447" cy="1445317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2" descr="C:\Users\Игорь\Desktop\hello_html_m560680f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71604" y="2071678"/>
            <a:ext cx="1928826" cy="176938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3" descr="C:\Users\Игорь\Desktop\картинки интегрированный урок\1edb969b2c372e2355c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7753" y="1215063"/>
            <a:ext cx="1367472" cy="144438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C:\Users\Игорь\Desktop\картинки интегрированный урок\87bcb4b069bc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1366" y="2071678"/>
            <a:ext cx="1362660" cy="139091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64291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57167"/>
            <a:ext cx="5572164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/>
              <a:t>Остров  физической культуры и    английского языка</a:t>
            </a:r>
          </a:p>
        </p:txBody>
      </p:sp>
      <p:pic>
        <p:nvPicPr>
          <p:cNvPr id="6" name="Picture 4" descr="C:\Users\Игорь\Desktop\картинки интегрированный урок\ras-star-moriaka-neob-ostrov-large-6.jpg"/>
          <p:cNvPicPr>
            <a:picLocks noChangeAspect="1" noChangeArrowheads="1"/>
          </p:cNvPicPr>
          <p:nvPr/>
        </p:nvPicPr>
        <p:blipFill>
          <a:blip r:embed="rId3"/>
          <a:srcRect l="30159" t="4137" r="4762" b="13131"/>
          <a:stretch>
            <a:fillRect/>
          </a:stretch>
        </p:blipFill>
        <p:spPr bwMode="auto">
          <a:xfrm>
            <a:off x="285720" y="285728"/>
            <a:ext cx="2714644" cy="264843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1428728" y="3000372"/>
            <a:ext cx="50006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57158" y="3643314"/>
            <a:ext cx="4286280" cy="30469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Становись!</a:t>
            </a:r>
            <a:r>
              <a:rPr lang="en-US" sz="2400" dirty="0"/>
              <a:t> Stand up</a:t>
            </a:r>
            <a:r>
              <a:rPr lang="ru-RU" sz="2400" dirty="0"/>
              <a:t>!</a:t>
            </a:r>
          </a:p>
          <a:p>
            <a:r>
              <a:rPr lang="ru-RU" sz="2400" dirty="0" err="1"/>
              <a:t>Рaвняйсь</a:t>
            </a:r>
            <a:r>
              <a:rPr lang="ru-RU" sz="2400" dirty="0"/>
              <a:t>!</a:t>
            </a:r>
            <a:r>
              <a:rPr lang="en-US" sz="2400" dirty="0"/>
              <a:t> </a:t>
            </a:r>
            <a:r>
              <a:rPr lang="ru-RU" sz="2400" dirty="0" err="1"/>
              <a:t>Attention</a:t>
            </a:r>
            <a:r>
              <a:rPr lang="ru-RU" sz="2400" dirty="0"/>
              <a:t>!</a:t>
            </a:r>
          </a:p>
          <a:p>
            <a:r>
              <a:rPr lang="ru-RU" sz="2400" dirty="0"/>
              <a:t>Смирно!</a:t>
            </a:r>
            <a:r>
              <a:rPr lang="en-US" sz="2400" dirty="0"/>
              <a:t> </a:t>
            </a:r>
            <a:r>
              <a:rPr lang="ru-RU" sz="2400" dirty="0" err="1"/>
              <a:t>Stand</a:t>
            </a:r>
            <a:r>
              <a:rPr lang="ru-RU" sz="2400" dirty="0"/>
              <a:t> </a:t>
            </a:r>
            <a:r>
              <a:rPr lang="ru-RU" sz="2400" dirty="0" err="1"/>
              <a:t>straight</a:t>
            </a:r>
            <a:r>
              <a:rPr lang="ru-RU" sz="2400" dirty="0"/>
              <a:t>!</a:t>
            </a:r>
          </a:p>
          <a:p>
            <a:r>
              <a:rPr lang="ru-RU" sz="2400" dirty="0"/>
              <a:t>Преподаватель физической культуры совместно с преподавателем ин.</a:t>
            </a:r>
            <a:r>
              <a:rPr lang="en-US" sz="2400" dirty="0"/>
              <a:t> </a:t>
            </a:r>
            <a:r>
              <a:rPr lang="ru-RU" sz="2400" dirty="0"/>
              <a:t>языка </a:t>
            </a:r>
          </a:p>
          <a:p>
            <a:r>
              <a:rPr lang="ru-RU" sz="2400" dirty="0"/>
              <a:t>проводят общую разминку на английском языке.  </a:t>
            </a:r>
          </a:p>
        </p:txBody>
      </p:sp>
      <p:pic>
        <p:nvPicPr>
          <p:cNvPr id="23" name="Picture 4" descr="C:\Users\Игорь\Desktop\картинки интегрированный урок\174447_html_m6033e5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357298"/>
            <a:ext cx="4706502" cy="2000264"/>
          </a:xfrm>
          <a:prstGeom prst="rect">
            <a:avLst/>
          </a:prstGeom>
          <a:noFill/>
        </p:spPr>
      </p:pic>
      <p:pic>
        <p:nvPicPr>
          <p:cNvPr id="24" name="Picture 3" descr="C:\Users\Игорь\Desktop\картинки интегрированный урок\b_19kw2XCF3Ti2zf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357562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pic>
        <p:nvPicPr>
          <p:cNvPr id="5" name="Picture 2" descr="C:\Users\Игорь\Desktop\картинки интегрированный урок\99bce79ab45da249d4d712ef72458deb.jpg"/>
          <p:cNvPicPr>
            <a:picLocks noChangeAspect="1" noChangeArrowheads="1"/>
          </p:cNvPicPr>
          <p:nvPr/>
        </p:nvPicPr>
        <p:blipFill>
          <a:blip r:embed="rId3"/>
          <a:srcRect t="17760" b="23041"/>
          <a:stretch>
            <a:fillRect/>
          </a:stretch>
        </p:blipFill>
        <p:spPr bwMode="auto">
          <a:xfrm>
            <a:off x="285720" y="285728"/>
            <a:ext cx="2933942" cy="1571636"/>
          </a:xfrm>
          <a:prstGeom prst="rect">
            <a:avLst/>
          </a:prstGeom>
          <a:noFill/>
        </p:spPr>
      </p:pic>
      <p:pic>
        <p:nvPicPr>
          <p:cNvPr id="7" name="Picture 6" descr="C:\Users\Игорь\Desktop\картинки интегрированный урок\Karta_18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8215370" cy="47149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8016" y="2857496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Остров</a:t>
            </a:r>
            <a:r>
              <a:rPr lang="ru-RU" sz="1200" dirty="0"/>
              <a:t> истории, обществознания и физической культуры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14" y="2214554"/>
            <a:ext cx="1285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1 Остров </a:t>
            </a:r>
          </a:p>
          <a:p>
            <a:r>
              <a:rPr lang="ru-RU" sz="1200" dirty="0"/>
              <a:t>Информатики и физической культуры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496" y="2357430"/>
            <a:ext cx="1000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3 Остров</a:t>
            </a:r>
            <a:r>
              <a:rPr lang="ru-RU" sz="1200" dirty="0"/>
              <a:t> </a:t>
            </a:r>
          </a:p>
          <a:p>
            <a:r>
              <a:rPr lang="ru-RU" sz="1200" dirty="0"/>
              <a:t>Математики и физической культуры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6182" y="5429264"/>
            <a:ext cx="1357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2 Остров </a:t>
            </a:r>
            <a:r>
              <a:rPr lang="ru-RU" sz="1200" dirty="0"/>
              <a:t>физики и физической культуры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1670" y="414338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Остров</a:t>
            </a:r>
            <a:r>
              <a:rPr lang="ru-RU" sz="1200" dirty="0"/>
              <a:t> биологии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6446" y="528638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Остров</a:t>
            </a:r>
            <a:r>
              <a:rPr lang="ru-RU" sz="1200" dirty="0"/>
              <a:t> химии и физической культуры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8663" y="3500438"/>
            <a:ext cx="150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Остров</a:t>
            </a:r>
            <a:r>
              <a:rPr lang="ru-RU" sz="1200" dirty="0"/>
              <a:t> русского языка и литературы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4546" y="5786454"/>
            <a:ext cx="1005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Остров </a:t>
            </a:r>
            <a:r>
              <a:rPr lang="ru-RU" sz="1200" dirty="0"/>
              <a:t>ОБЖ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4811" y="42860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Каждая команда путешествует согласно маршрутной карты</a:t>
            </a: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2643174" y="1571612"/>
            <a:ext cx="500066" cy="1071570"/>
          </a:xfrm>
          <a:prstGeom prst="curvedLeft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9561309">
            <a:off x="2675187" y="2660129"/>
            <a:ext cx="139090" cy="2949886"/>
          </a:xfrm>
          <a:prstGeom prst="down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3929058" y="3214686"/>
            <a:ext cx="142876" cy="1928826"/>
          </a:xfrm>
          <a:prstGeom prst="up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495571">
            <a:off x="4922262" y="3848291"/>
            <a:ext cx="1795772" cy="159675"/>
          </a:xfrm>
          <a:prstGeom prst="right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6" descr="C:\Users\Игорь\Desktop\картинки интегрированный урок\123770316_5043945_arrow_elevator_up_runner_500_clr_zps29d3f9e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3456">
            <a:off x="0" y="2643182"/>
            <a:ext cx="4762500" cy="37385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pic>
        <p:nvPicPr>
          <p:cNvPr id="11" name="Picture 7" descr="C:\Users\Игорь\Desktop\картинки интегрированный урок\tropical-island-beach-vector-illustration-29602261.jpg"/>
          <p:cNvPicPr>
            <a:picLocks noChangeAspect="1" noChangeArrowheads="1"/>
          </p:cNvPicPr>
          <p:nvPr/>
        </p:nvPicPr>
        <p:blipFill>
          <a:blip r:embed="rId3" cstate="print"/>
          <a:srcRect l="13942" t="10438" b="8064"/>
          <a:stretch>
            <a:fillRect/>
          </a:stretch>
        </p:blipFill>
        <p:spPr bwMode="auto">
          <a:xfrm>
            <a:off x="5612053" y="428604"/>
            <a:ext cx="3174790" cy="321471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71472" y="357167"/>
            <a:ext cx="8143932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Остров физической культуры и  информатики</a:t>
            </a:r>
          </a:p>
        </p:txBody>
      </p:sp>
      <p:pic>
        <p:nvPicPr>
          <p:cNvPr id="13" name="Picture 4" descr="C:\Users\Игорь\Desktop\картинки интегрированный урок\0001-001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3296572" cy="307240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57158" y="1214422"/>
            <a:ext cx="5143536" cy="19389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Оформляют презентацию на спортивную тему и отвечают на вопросы спортивной викторины, распечатывают ответы, презентацию сдают преподавателю информатики.</a:t>
            </a:r>
          </a:p>
        </p:txBody>
      </p:sp>
      <p:pic>
        <p:nvPicPr>
          <p:cNvPr id="10" name="Picture 2" descr="C:\Users\Игорь\Desktop\картинки интегрированный урок\7pr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3048000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pic>
        <p:nvPicPr>
          <p:cNvPr id="4" name="Picture 2" descr="C:\Users\Игорь\Desktop\картинки интегрированный урок\vector-palm-trees-hut-island-19602936.jpg"/>
          <p:cNvPicPr>
            <a:picLocks noChangeAspect="1" noChangeArrowheads="1"/>
          </p:cNvPicPr>
          <p:nvPr/>
        </p:nvPicPr>
        <p:blipFill>
          <a:blip r:embed="rId3"/>
          <a:srcRect l="8583" t="2525" r="7288" b="10663"/>
          <a:stretch>
            <a:fillRect/>
          </a:stretch>
        </p:blipFill>
        <p:spPr bwMode="auto">
          <a:xfrm>
            <a:off x="285720" y="428605"/>
            <a:ext cx="2928958" cy="247834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14678" y="357167"/>
            <a:ext cx="5715040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Остров физической культуры и физики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143248"/>
            <a:ext cx="392909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Определить мощность, </a:t>
            </a:r>
            <a:r>
              <a:rPr lang="ru-RU" sz="2000" dirty="0"/>
              <a:t>  развиваемую  руками  при  лазании по  канату  и  подтягивании на  перекладине, если  масса  ученика – 60кг,  высота  каната- 5 метров,  время подъема – 15 секунд.</a:t>
            </a:r>
          </a:p>
          <a:p>
            <a:r>
              <a:rPr lang="ru-RU" sz="2000" i="1" dirty="0"/>
              <a:t>Мощность N=A/</a:t>
            </a:r>
            <a:r>
              <a:rPr lang="ru-RU" sz="2000" i="1" dirty="0" err="1"/>
              <a:t>t</a:t>
            </a:r>
            <a:r>
              <a:rPr lang="ru-RU" sz="2000" i="1" dirty="0"/>
              <a:t>, где А – работа, </a:t>
            </a:r>
            <a:r>
              <a:rPr lang="ru-RU" sz="2000" i="1" dirty="0" err="1"/>
              <a:t>А=mgh</a:t>
            </a:r>
            <a:r>
              <a:rPr lang="ru-RU" sz="2000" i="1" dirty="0"/>
              <a:t>.                        </a:t>
            </a:r>
            <a:r>
              <a:rPr lang="ru-RU" i="1" dirty="0"/>
              <a:t>  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1714488"/>
            <a:ext cx="1467068" cy="3693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Задание № 1</a:t>
            </a:r>
          </a:p>
        </p:txBody>
      </p:sp>
      <p:pic>
        <p:nvPicPr>
          <p:cNvPr id="11" name="Picture 2" descr="C:\Users\Игорь\Desktop\картинки интегрированный урок\445621194.jpg"/>
          <p:cNvPicPr>
            <a:picLocks noChangeAspect="1" noChangeArrowheads="1"/>
          </p:cNvPicPr>
          <p:nvPr/>
        </p:nvPicPr>
        <p:blipFill>
          <a:blip r:embed="rId4"/>
          <a:srcRect l="6568" r="8046" b="6404"/>
          <a:stretch>
            <a:fillRect/>
          </a:stretch>
        </p:blipFill>
        <p:spPr bwMode="auto">
          <a:xfrm>
            <a:off x="5072066" y="2187078"/>
            <a:ext cx="2857520" cy="41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1" y="428604"/>
            <a:ext cx="77153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 девиз: Век живи, век учись!</a:t>
            </a:r>
          </a:p>
          <a:p>
            <a:pPr algn="ctr"/>
            <a:r>
              <a:rPr lang="ru-RU" sz="32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спорт и математику держись!</a:t>
            </a:r>
          </a:p>
        </p:txBody>
      </p:sp>
      <p:pic>
        <p:nvPicPr>
          <p:cNvPr id="8" name="Picture 2" descr="C:\Users\Игорь\Desktop\konspiekturokamatiematikinakhozhdieniiechislapoieghodrobi_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89089"/>
            <a:ext cx="8715436" cy="4984894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pic>
        <p:nvPicPr>
          <p:cNvPr id="4" name="Picture 2" descr="C:\Users\Игорь\Desktop\p50_matematic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305" y="1808820"/>
            <a:ext cx="3880672" cy="324036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57620" y="428604"/>
            <a:ext cx="2643206" cy="95410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Решение задач на скорость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714488"/>
            <a:ext cx="4143404" cy="1477328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1.Мы находимся в спортивном зале, ширина которого 12 метров. Длина же в 2 раза больше. Сколько матов площадью 1 м</a:t>
            </a:r>
            <a:r>
              <a:rPr lang="ru-RU" baseline="30000" dirty="0"/>
              <a:t>2</a:t>
            </a:r>
            <a:r>
              <a:rPr lang="ru-RU" dirty="0"/>
              <a:t> необходимо, чтобы застелить весь зал?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3717031"/>
            <a:ext cx="3240360" cy="2308324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2.Для награждения победителей на стадион пригласили 2 команды волейбольные, 2 команды футбольные и 2 команды баскетбольные. Сколько медалей понадобиться, чтобы наградить каждого игрока?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обои для през\9577149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76" t="13403" r="17324" b="12622"/>
          <a:stretch>
            <a:fillRect/>
          </a:stretch>
        </p:blipFill>
        <p:spPr bwMode="auto">
          <a:xfrm rot="5400000">
            <a:off x="1144189" y="-1141809"/>
            <a:ext cx="6855620" cy="9144001"/>
          </a:xfrm>
          <a:prstGeom prst="rect">
            <a:avLst/>
          </a:prstGeom>
          <a:noFill/>
        </p:spPr>
      </p:pic>
      <p:pic>
        <p:nvPicPr>
          <p:cNvPr id="6" name="Picture 4" descr="C:\Users\Игорь\Desktop\картинки интегрированный урок\wi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2643206" cy="21104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1" y="428604"/>
            <a:ext cx="2357453" cy="769441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финиш</a:t>
            </a:r>
          </a:p>
        </p:txBody>
      </p:sp>
      <p:pic>
        <p:nvPicPr>
          <p:cNvPr id="8" name="Picture 2" descr="C:\Users\Игорь\Desktop\картинки интегрированный урок\tr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143248"/>
            <a:ext cx="4588492" cy="34418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4643446"/>
            <a:ext cx="2857520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Жюри из состава преподавателей-предметников подводит итоги и определяет победителей Дня здоровья.  </a:t>
            </a:r>
          </a:p>
        </p:txBody>
      </p:sp>
      <p:pic>
        <p:nvPicPr>
          <p:cNvPr id="12" name="Picture 2" descr="C:\Users\Игорь\Desktop\картинки интегрированный урок\stock-vector-cartoon-art-of-a-football-referee-holding-hands-high-and-blowing-whistle-18641497.jpg"/>
          <p:cNvPicPr>
            <a:picLocks noChangeAspect="1" noChangeArrowheads="1"/>
          </p:cNvPicPr>
          <p:nvPr/>
        </p:nvPicPr>
        <p:blipFill>
          <a:blip r:embed="rId5" cstate="print"/>
          <a:srcRect b="7506"/>
          <a:stretch>
            <a:fillRect/>
          </a:stretch>
        </p:blipFill>
        <p:spPr bwMode="auto">
          <a:xfrm>
            <a:off x="5786446" y="357166"/>
            <a:ext cx="2264548" cy="336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301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Елена</cp:lastModifiedBy>
  <cp:revision>176</cp:revision>
  <dcterms:created xsi:type="dcterms:W3CDTF">2017-04-12T12:09:25Z</dcterms:created>
  <dcterms:modified xsi:type="dcterms:W3CDTF">2022-12-28T17:08:24Z</dcterms:modified>
</cp:coreProperties>
</file>